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ink/ink31.xml" ContentType="application/inkml+xml"/>
  <Override PartName="/ppt/ink/ink32.xml" ContentType="application/inkml+xml"/>
  <Override PartName="/ppt/ink/ink33.xml" ContentType="application/inkml+xml"/>
  <Override PartName="/ppt/ink/ink34.xml" ContentType="application/inkml+xml"/>
  <Override PartName="/ppt/ink/ink35.xml" ContentType="application/inkml+xml"/>
  <Override PartName="/ppt/ink/ink36.xml" ContentType="application/inkml+xml"/>
  <Override PartName="/ppt/ink/ink37.xml" ContentType="application/inkml+xml"/>
  <Override PartName="/ppt/ink/ink38.xml" ContentType="application/inkml+xml"/>
  <Override PartName="/ppt/ink/ink39.xml" ContentType="application/inkml+xml"/>
  <Override PartName="/ppt/ink/ink40.xml" ContentType="application/inkml+xml"/>
  <Override PartName="/ppt/ink/ink41.xml" ContentType="application/inkml+xml"/>
  <Override PartName="/ppt/ink/ink42.xml" ContentType="application/inkml+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sldIdLst>
    <p:sldId id="256" r:id="rId2"/>
    <p:sldId id="257" r:id="rId3"/>
    <p:sldId id="258" r:id="rId4"/>
    <p:sldId id="262" r:id="rId5"/>
    <p:sldId id="259" r:id="rId6"/>
    <p:sldId id="260" r:id="rId7"/>
    <p:sldId id="261" r:id="rId8"/>
    <p:sldId id="289" r:id="rId9"/>
    <p:sldId id="263" r:id="rId10"/>
    <p:sldId id="292" r:id="rId11"/>
    <p:sldId id="264" r:id="rId12"/>
    <p:sldId id="266" r:id="rId13"/>
    <p:sldId id="265" r:id="rId14"/>
    <p:sldId id="293" r:id="rId15"/>
    <p:sldId id="294" r:id="rId16"/>
    <p:sldId id="267" r:id="rId17"/>
    <p:sldId id="268" r:id="rId18"/>
    <p:sldId id="295" r:id="rId19"/>
    <p:sldId id="285" r:id="rId20"/>
    <p:sldId id="296" r:id="rId21"/>
    <p:sldId id="286" r:id="rId22"/>
    <p:sldId id="299" r:id="rId23"/>
    <p:sldId id="301" r:id="rId24"/>
    <p:sldId id="297" r:id="rId25"/>
    <p:sldId id="305" r:id="rId26"/>
    <p:sldId id="287" r:id="rId27"/>
    <p:sldId id="288" r:id="rId28"/>
    <p:sldId id="304" r:id="rId29"/>
    <p:sldId id="306" r:id="rId30"/>
    <p:sldId id="307" r:id="rId31"/>
    <p:sldId id="308" r:id="rId32"/>
    <p:sldId id="309" r:id="rId33"/>
    <p:sldId id="310" r:id="rId34"/>
    <p:sldId id="269" r:id="rId35"/>
    <p:sldId id="270" r:id="rId36"/>
    <p:sldId id="272" r:id="rId37"/>
    <p:sldId id="290" r:id="rId38"/>
    <p:sldId id="271" r:id="rId39"/>
    <p:sldId id="273" r:id="rId40"/>
    <p:sldId id="274" r:id="rId41"/>
    <p:sldId id="276" r:id="rId42"/>
    <p:sldId id="277" r:id="rId43"/>
    <p:sldId id="278" r:id="rId44"/>
    <p:sldId id="279" r:id="rId45"/>
    <p:sldId id="280" r:id="rId46"/>
    <p:sldId id="282" r:id="rId47"/>
    <p:sldId id="283" r:id="rId48"/>
    <p:sldId id="302" r:id="rId49"/>
    <p:sldId id="303" r:id="rId50"/>
    <p:sldId id="281" r:id="rId51"/>
    <p:sldId id="284" r:id="rId52"/>
    <p:sldId id="291" r:id="rId5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9B6F291-D61B-460D-81B9-F8B6BC049CC1}" v="8" dt="2025-12-15T20:25:01.95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81" d="100"/>
          <a:sy n="81" d="100"/>
        </p:scale>
        <p:origin x="120" y="4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ter Tryon" userId="6692e20c135525c2" providerId="LiveId" clId="{E1912157-D823-4D06-AB87-840CBDACC28C}"/>
    <pc:docChg chg="custSel addSld modSld">
      <pc:chgData name="Peter Tryon" userId="6692e20c135525c2" providerId="LiveId" clId="{E1912157-D823-4D06-AB87-840CBDACC28C}" dt="2025-12-15T20:25:09.708" v="381" actId="14100"/>
      <pc:docMkLst>
        <pc:docMk/>
      </pc:docMkLst>
      <pc:sldChg chg="addSp modSp new mod">
        <pc:chgData name="Peter Tryon" userId="6692e20c135525c2" providerId="LiveId" clId="{E1912157-D823-4D06-AB87-840CBDACC28C}" dt="2025-12-15T20:09:30.407" v="33" actId="1076"/>
        <pc:sldMkLst>
          <pc:docMk/>
          <pc:sldMk cId="1281896676" sldId="305"/>
        </pc:sldMkLst>
        <pc:spChg chg="add mod">
          <ac:chgData name="Peter Tryon" userId="6692e20c135525c2" providerId="LiveId" clId="{E1912157-D823-4D06-AB87-840CBDACC28C}" dt="2025-12-15T20:09:16.095" v="32" actId="1076"/>
          <ac:spMkLst>
            <pc:docMk/>
            <pc:sldMk cId="1281896676" sldId="305"/>
            <ac:spMk id="4" creationId="{8BA79E81-ED15-3EB8-2E35-DF68911DCA76}"/>
          </ac:spMkLst>
        </pc:spChg>
        <pc:picChg chg="add mod">
          <ac:chgData name="Peter Tryon" userId="6692e20c135525c2" providerId="LiveId" clId="{E1912157-D823-4D06-AB87-840CBDACC28C}" dt="2025-12-15T20:09:30.407" v="33" actId="1076"/>
          <ac:picMkLst>
            <pc:docMk/>
            <pc:sldMk cId="1281896676" sldId="305"/>
            <ac:picMk id="3" creationId="{4013F063-BCF3-7910-80FC-F8CF4FCA25A1}"/>
          </ac:picMkLst>
        </pc:picChg>
      </pc:sldChg>
      <pc:sldChg chg="addSp modSp new mod">
        <pc:chgData name="Peter Tryon" userId="6692e20c135525c2" providerId="LiveId" clId="{E1912157-D823-4D06-AB87-840CBDACC28C}" dt="2025-12-15T20:18:29.902" v="359" actId="20577"/>
        <pc:sldMkLst>
          <pc:docMk/>
          <pc:sldMk cId="325319238" sldId="306"/>
        </pc:sldMkLst>
        <pc:spChg chg="add mod">
          <ac:chgData name="Peter Tryon" userId="6692e20c135525c2" providerId="LiveId" clId="{E1912157-D823-4D06-AB87-840CBDACC28C}" dt="2025-12-15T20:18:29.902" v="359" actId="20577"/>
          <ac:spMkLst>
            <pc:docMk/>
            <pc:sldMk cId="325319238" sldId="306"/>
            <ac:spMk id="2" creationId="{2B936DE8-440E-8CA7-E756-58A495C2C1BD}"/>
          </ac:spMkLst>
        </pc:spChg>
      </pc:sldChg>
      <pc:sldChg chg="addSp modSp new mod">
        <pc:chgData name="Peter Tryon" userId="6692e20c135525c2" providerId="LiveId" clId="{E1912157-D823-4D06-AB87-840CBDACC28C}" dt="2025-12-15T20:20:44.976" v="363" actId="14100"/>
        <pc:sldMkLst>
          <pc:docMk/>
          <pc:sldMk cId="4194927009" sldId="307"/>
        </pc:sldMkLst>
        <pc:picChg chg="add mod">
          <ac:chgData name="Peter Tryon" userId="6692e20c135525c2" providerId="LiveId" clId="{E1912157-D823-4D06-AB87-840CBDACC28C}" dt="2025-12-15T20:20:44.976" v="363" actId="14100"/>
          <ac:picMkLst>
            <pc:docMk/>
            <pc:sldMk cId="4194927009" sldId="307"/>
            <ac:picMk id="3" creationId="{66B4152B-4934-DBB7-FC45-6BD8CF05B95E}"/>
          </ac:picMkLst>
        </pc:picChg>
      </pc:sldChg>
      <pc:sldChg chg="addSp modSp new mod">
        <pc:chgData name="Peter Tryon" userId="6692e20c135525c2" providerId="LiveId" clId="{E1912157-D823-4D06-AB87-840CBDACC28C}" dt="2025-12-15T20:21:45.295" v="369" actId="14100"/>
        <pc:sldMkLst>
          <pc:docMk/>
          <pc:sldMk cId="3041283299" sldId="308"/>
        </pc:sldMkLst>
        <pc:picChg chg="add mod">
          <ac:chgData name="Peter Tryon" userId="6692e20c135525c2" providerId="LiveId" clId="{E1912157-D823-4D06-AB87-840CBDACC28C}" dt="2025-12-15T20:21:45.295" v="369" actId="14100"/>
          <ac:picMkLst>
            <pc:docMk/>
            <pc:sldMk cId="3041283299" sldId="308"/>
            <ac:picMk id="3" creationId="{5C3ED4CE-7DED-6B83-AD5F-A40FA6F77EAB}"/>
          </ac:picMkLst>
        </pc:picChg>
      </pc:sldChg>
      <pc:sldChg chg="addSp modSp new mod">
        <pc:chgData name="Peter Tryon" userId="6692e20c135525c2" providerId="LiveId" clId="{E1912157-D823-4D06-AB87-840CBDACC28C}" dt="2025-12-15T20:23:45.309" v="375" actId="14100"/>
        <pc:sldMkLst>
          <pc:docMk/>
          <pc:sldMk cId="2272869472" sldId="309"/>
        </pc:sldMkLst>
        <pc:picChg chg="add mod">
          <ac:chgData name="Peter Tryon" userId="6692e20c135525c2" providerId="LiveId" clId="{E1912157-D823-4D06-AB87-840CBDACC28C}" dt="2025-12-15T20:23:45.309" v="375" actId="14100"/>
          <ac:picMkLst>
            <pc:docMk/>
            <pc:sldMk cId="2272869472" sldId="309"/>
            <ac:picMk id="3" creationId="{CC9AD55B-AB5D-4CAF-5E6A-A9A8C00F6981}"/>
          </ac:picMkLst>
        </pc:picChg>
      </pc:sldChg>
      <pc:sldChg chg="addSp modSp new mod">
        <pc:chgData name="Peter Tryon" userId="6692e20c135525c2" providerId="LiveId" clId="{E1912157-D823-4D06-AB87-840CBDACC28C}" dt="2025-12-15T20:25:09.708" v="381" actId="14100"/>
        <pc:sldMkLst>
          <pc:docMk/>
          <pc:sldMk cId="3724754691" sldId="310"/>
        </pc:sldMkLst>
        <pc:picChg chg="add mod">
          <ac:chgData name="Peter Tryon" userId="6692e20c135525c2" providerId="LiveId" clId="{E1912157-D823-4D06-AB87-840CBDACC28C}" dt="2025-12-15T20:25:09.708" v="381" actId="14100"/>
          <ac:picMkLst>
            <pc:docMk/>
            <pc:sldMk cId="3724754691" sldId="310"/>
            <ac:picMk id="3" creationId="{7ACC49FD-7455-32E3-C744-1DBC86A212B9}"/>
          </ac:picMkLst>
        </pc:picChg>
      </pc:sld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8T22:34:31.321"/>
    </inkml:context>
    <inkml:brush xml:id="br0">
      <inkml:brushProperty name="width" value="0.1" units="cm"/>
      <inkml:brushProperty name="height" value="0.1" units="cm"/>
      <inkml:brushProperty name="color" value="#E71224"/>
    </inkml:brush>
  </inkml:definitions>
  <inkml:trace contextRef="#ctx0" brushRef="#br0">106 4027 24575,'-3'-1'0,"0"1"0,0-1 0,1 0 0,-1 0 0,1 0 0,-1 0 0,1 0 0,-1-1 0,1 1 0,0-1 0,-1 1 0,1-1 0,0 0 0,0 0 0,0 0 0,0 0 0,1 0 0,-1 0 0,0-1 0,1 1 0,0 0 0,0-1 0,-1 1 0,1-1 0,1 0 0,-1 1 0,0-4 0,-3-7 0,0-1 0,1 0 0,-1-25 0,-13-103 0,9 83 0,-2-83 0,11-1078 0,1 1195 0,0 0 0,12-46 0,-8 44 0,-1 0 0,2-34 0,-6-519 0,-3 278 0,0 277 0,0 1 0,-12-48 0,8 45 0,1 0 0,-2-34 0,6-564 82,3 302-1529,-2 294-5379</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8T23:00:58.426"/>
    </inkml:context>
    <inkml:brush xml:id="br0">
      <inkml:brushProperty name="width" value="0.1" units="cm"/>
      <inkml:brushProperty name="height" value="0.1" units="cm"/>
      <inkml:brushProperty name="color" value="#E71224"/>
    </inkml:brush>
  </inkml:definitions>
  <inkml:trace contextRef="#ctx0" brushRef="#br0">1 1 24575,'14'0'0,"0"0"0,1 0 0,-1 2 0,0 0 0,0 0 0,0 1 0,0 1 0,0 0 0,0 1 0,-1 1 0,0 0 0,-1 1 0,20 13 0,-13-8 0,1 0 0,0-1 0,1-1 0,32 12 0,-1-1 0,-40-16-341,1-1 0,-1 0-1,26 3 1,-19-4-6485</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3T23:02:57.074"/>
    </inkml:context>
    <inkml:brush xml:id="br0">
      <inkml:brushProperty name="width" value="0.1" units="cm"/>
      <inkml:brushProperty name="height" value="0.1" units="cm"/>
      <inkml:brushProperty name="color" value="#E71224"/>
    </inkml:brush>
  </inkml:definitions>
  <inkml:trace contextRef="#ctx0" brushRef="#br0">1 1 24575</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3T23:03:02.358"/>
    </inkml:context>
    <inkml:brush xml:id="br0">
      <inkml:brushProperty name="width" value="0.1" units="cm"/>
      <inkml:brushProperty name="height" value="0.1" units="cm"/>
      <inkml:brushProperty name="color" value="#E71224"/>
    </inkml:brush>
  </inkml:definitions>
  <inkml:trace contextRef="#ctx0" brushRef="#br0">3690 5726 24575,'-102'-119'0,"-27"-21"0,-124-146 0,-123-132 0,231 265 0,25 20 0,-146-211 0,52-7 0,145 232 0,-162-346 0,41-19 0,163 412 0,8 21 0,12 27 0,-2 0 0,0 0 0,-2 1 0,0 1 0,-2 0 0,0 0 0,-18-21 0,-68-83 0,46 55 0,-6-9 0,24 31 0,-55-60 0,76 93 0,0-2 0,2 0 0,0 0 0,1-1 0,-10-26 0,8 19 0,-1 0 0,-17-24 0,-12-11 0,-91-115 0,118 155 0,0-2 0,2 0 0,1 0 0,0-1 0,-12-35 0,13 29 0,-1 1 0,-1 0 0,-24-32 0,-1 4 0,-45-84 0,65 103 0,9 17 0,0 1 0,-1 1 0,-1 0 0,-1 0 0,-25-28 0,26 35 0,1 0 0,0-1 0,1-1 0,0 0 0,1 0 0,-13-29 0,4-1 0,-14-50 0,-1-7 0,25 84 0,-1 1 0,0-1 0,-1 2 0,-1-1 0,-21-22 0,22 26 0,-1 0 0,1-1 0,1 0 0,0 0 0,1-1 0,1 0 0,0-1 0,-6-18 0,-23-90-1365,24 89-5461</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3T23:03:06.476"/>
    </inkml:context>
    <inkml:brush xml:id="br0">
      <inkml:brushProperty name="width" value="0.1" units="cm"/>
      <inkml:brushProperty name="height" value="0.1" units="cm"/>
      <inkml:brushProperty name="color" value="#E71224"/>
    </inkml:brush>
  </inkml:definitions>
  <inkml:trace contextRef="#ctx0" brushRef="#br0">217 1 24575,'-2'18'0,"0"0"0,-1 0 0,0 0 0,-10 25 0,-6 37 0,9 17 0,9-68 0,-2-1 0,0 1 0,-3-1 0,-16 55 0,-15 6 0,-34 99 0,65-163-341,1 1 0,1 0-1,-1 33 1,4-16-6485</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3T23:04:24.366"/>
    </inkml:context>
    <inkml:brush xml:id="br0">
      <inkml:brushProperty name="width" value="0.1" units="cm"/>
      <inkml:brushProperty name="height" value="0.1" units="cm"/>
      <inkml:brushProperty name="color" value="#E71224"/>
    </inkml:brush>
  </inkml:definitions>
  <inkml:trace contextRef="#ctx0" brushRef="#br0">1 2 24575,'44'0'0,"-5"-2"0,-1 3 0,1 1 0,-1 2 0,56 12 0,-19 0 0,-48-11 0,-1 0 0,30 12 0,-48-14 0,0 0 0,-1 1 0,1 0 0,-1 0 0,0 1 0,0 0 0,0 0 0,-1 0 0,1 1 0,10 13 0,117 131 0,-118-130 0,1-1 0,1-1 0,0-1 0,31 22 0,89 51 0,-119-80 0,1 0 0,1-1 0,24 6 0,-26-9 0,1 1 0,-1 1 0,-1 1 0,21 12 0,-23-12 0,2 0 0,-1-1 0,1-1 0,0 0 0,0-1 0,1-2 0,0 1 0,0-2 0,37 1 0,-23 0 0,58 16 5,-54-11-1375,0-1-5456</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3T23:04:48.413"/>
    </inkml:context>
    <inkml:brush xml:id="br0">
      <inkml:brushProperty name="width" value="0.1" units="cm"/>
      <inkml:brushProperty name="height" value="0.1" units="cm"/>
      <inkml:brushProperty name="color" value="#E71224"/>
    </inkml:brush>
  </inkml:definitions>
  <inkml:trace contextRef="#ctx0" brushRef="#br0">1 1 24575</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2T02:32:33.625"/>
    </inkml:context>
    <inkml:brush xml:id="br0">
      <inkml:brushProperty name="width" value="0.035" units="cm"/>
      <inkml:brushProperty name="height" value="0.035" units="cm"/>
      <inkml:brushProperty name="color" value="#E71224"/>
    </inkml:brush>
  </inkml:definitions>
  <inkml:trace contextRef="#ctx0" brushRef="#br0">7869 2780 24575,'-9'-1'0,"0"-1"0,1 0 0,-1 0 0,1 0 0,-1-1 0,1-1 0,0 0 0,-13-7 0,-15-7 0,-758-324 0,327 151 0,421 177 0,-1 1 0,0 2 0,-66-6 0,63 11 0,-1-3 0,-84-25 0,-120-57 0,-311-159 0,70-24 0,452 248 0,21 16 0,-1 0 0,0 1 0,0 1 0,-1 2 0,-26-4 0,37 7 0,-48-6 0,49 9 0,1-1 0,-1-1 0,0-1 0,1 1 0,-1-2 0,1 0 0,0 0 0,-19-11 0,16 7 0,0 0 0,0 1 0,-1 1 0,1 1 0,-2 0 0,1 1 0,0 0 0,-29-1 0,-13 2 0,-69 6 0,38 0 0,-27-1 0,-177-5 0,255-2 0,0-1 0,0-3 0,-53-18 0,-106-52 0,106 41 0,-108-50 0,-126-47 0,33 33 0,-40 1 0,282 85 0,0-3 0,1-1 0,-72-43 0,-42-18 0,33 18 0,-35-14 0,90 49 0,-141-32 0,168 48 0,1-2 0,0-2 0,-59-30 0,-11-3 0,63 31 0,-80-15 0,93 24 0,8 3-104,-28-9 332,58 14-321,0-1 0,-1 1 0,1-1 0,0 0 0,0 0 0,1-1 0,-1 1-1,0-1 1,1 1 0,-1-1 0,1 0 0,0 0 0,0 0 0,0 0 0,-2-4 0,-5-18-6733</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2T02:32:37.354"/>
    </inkml:context>
    <inkml:brush xml:id="br0">
      <inkml:brushProperty name="width" value="0.035" units="cm"/>
      <inkml:brushProperty name="height" value="0.035" units="cm"/>
      <inkml:brushProperty name="color" value="#E71224"/>
    </inkml:brush>
  </inkml:definitions>
  <inkml:trace contextRef="#ctx0" brushRef="#br0">948 1469 24575,'0'-11'0,"-1"1"0,0-1 0,0 1 0,-1-1 0,0 1 0,-1 0 0,0 0 0,-1 0 0,0 0 0,0 1 0,-1-1 0,0 1 0,-1 0 0,0 1 0,0-1 0,-11-9 0,-6-11 0,1-2 0,-20-36 0,20 31 0,-36-45 0,47 67 0,1-1 0,0 1 0,1-2 0,0 1 0,1-1 0,1-1 0,1 1 0,0-1 0,1 0 0,1 0 0,0-1 0,1 0 0,2 1 0,-1-34 0,2 25 0,-1-1 0,-1 1 0,-11-44 0,10 57 0,-1 1 0,-1 0 0,0 0 0,0 0 0,-1 0 0,-1 1 0,0 0 0,0 1 0,-15-16 0,-9-4 0,0 2 0,-54-36 0,47 37 0,-57-54 0,21 21 0,58 49 0,2 0 0,-1-1 0,1 0 0,1-2 0,0 1 0,-11-17 0,-19-36-1365,20 34-5461</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2T02:32:40.118"/>
    </inkml:context>
    <inkml:brush xml:id="br0">
      <inkml:brushProperty name="width" value="0.035" units="cm"/>
      <inkml:brushProperty name="height" value="0.035" units="cm"/>
      <inkml:brushProperty name="color" value="#E71224"/>
    </inkml:brush>
  </inkml:definitions>
  <inkml:trace contextRef="#ctx0" brushRef="#br0">1872 0 24575,'-37'20'0,"-67"50"0,80-52 0,-1 0 0,-1-1 0,0-2 0,-1-1 0,-42 16 0,-19 7 0,64-26 0,-1 0 0,-28 8 0,-9-4 0,0-2 0,-2-3 0,1-3 0,-104-2 0,125-5 0,1 1 0,-82 12 0,61-3 0,-66 0 0,35-3 0,59-2 0,-45 12 0,21-4 0,45-10 11,0 1 0,0 0 0,0 1 0,0 0 0,1 1 0,-1 0-1,1 1 1,1 0 0,0 1 0,-15 13 0,12-7-223,0 0 0,1 1 0,1 1-1,0 0 1,1 0 0,-14 31 0,10-16-6614</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2T02:44:11.375"/>
    </inkml:context>
    <inkml:brush xml:id="br0">
      <inkml:brushProperty name="width" value="0.35" units="cm"/>
      <inkml:brushProperty name="height" value="0.35" units="cm"/>
      <inkml:brushProperty name="color" value="#E71224"/>
    </inkml:brush>
  </inkml:definitions>
  <inkml:trace contextRef="#ctx0" brushRef="#br0">13908 1 24575,'-58'12'-853,"1"2"-1,-84 34 0,76-25 466,-949 312-4018,-27-62 4332,253-151 3736,413-72-2517,-1289 256-581,564-25 89,276-99 672,382-97-1245,313-53-80,-189 74 0,-109 74 0,426-179 0,-1316 658 0,1032-501 0,211-121 0,-153 50 0,-280 112 0,132-45 0,266-115 0,-411 159 0,305-122 0,-1-1 0,-233 101 0,85-36 0,-71 21 0,338-122 0,-113 53 0,146-63-1365</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8T22:34:38.727"/>
    </inkml:context>
    <inkml:brush xml:id="br0">
      <inkml:brushProperty name="width" value="0.1" units="cm"/>
      <inkml:brushProperty name="height" value="0.1" units="cm"/>
      <inkml:brushProperty name="color" value="#E71224"/>
    </inkml:brush>
  </inkml:definitions>
  <inkml:trace contextRef="#ctx0" brushRef="#br0">1 753 24575,'3'0'0,"-1"-1"0,1 0 0,0 0 0,0 0 0,0-1 0,-1 1 0,1-1 0,0 1 0,-1-1 0,0 0 0,1 0 0,-1 0 0,0 0 0,0 0 0,0-1 0,0 1 0,2-5 0,28-45 0,-18 20 0,-2-1 0,-1 0 0,12-59 0,-17 59 0,2 0 0,2 1 0,1 0 0,18-38 0,-17 45 32,-1-2 0,-2 1 0,11-47 0,10-31-1525,-21 82-5333</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2T02:44:14.290"/>
    </inkml:context>
    <inkml:brush xml:id="br0">
      <inkml:brushProperty name="width" value="0.35" units="cm"/>
      <inkml:brushProperty name="height" value="0.35" units="cm"/>
      <inkml:brushProperty name="color" value="#E71224"/>
    </inkml:brush>
  </inkml:definitions>
  <inkml:trace contextRef="#ctx0" brushRef="#br0">285 0 24575,'-1'31'0,"-2"0"0,0-1 0,-2 1 0,-2-1 0,-19 58 0,-22 7 0,37-75 0,0-1 0,1 2 0,1-1 0,1 1 0,-8 35 0,-30 152 0,40-183 33,-2 0 1,-17 38-1,16-43-326,1 0 0,1 0 0,0 1 0,-4 29 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2T02:44:17.592"/>
    </inkml:context>
    <inkml:brush xml:id="br0">
      <inkml:brushProperty name="width" value="0.35" units="cm"/>
      <inkml:brushProperty name="height" value="0.35" units="cm"/>
      <inkml:brushProperty name="color" value="#E71224"/>
    </inkml:brush>
  </inkml:definitions>
  <inkml:trace contextRef="#ctx0" brushRef="#br0">1763 45 24575,'-659'0'0,"618"-2"0,0-2 0,-46-10 0,42 5 0,-68-3 0,89 11 0,2-1 0,-1 1 0,1 1 0,-1 1 0,1 1 0,0 1 0,0 1 0,-43 14 0,34-6 0,-1 0 0,0-2 0,0-2 0,-1-1 0,0-1 0,0-2 0,0-2 0,-36-1 0,-135-4-1365</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8T23:16:45.742"/>
    </inkml:context>
    <inkml:brush xml:id="br0">
      <inkml:brushProperty name="width" value="0.1" units="cm"/>
      <inkml:brushProperty name="height" value="0.1" units="cm"/>
      <inkml:brushProperty name="color" value="#E71224"/>
    </inkml:brush>
  </inkml:definitions>
  <inkml:trace contextRef="#ctx0" brushRef="#br0">1552 3453 24575,'-2'-7'0,"0"0"0,0 0 0,-1 1 0,0-1 0,0 1 0,0 0 0,-1 0 0,0 0 0,0 0 0,-8-8 0,1 0 0,-8-12 0,10 16 0,1 0 0,1-1 0,0 0 0,0-1 0,1 0 0,1 0 0,0 0 0,-6-21 0,5 14 0,-2 0 0,0 1 0,0 0 0,-2 1 0,0-1 0,-25-29 0,-14-27 0,29 39 0,-1 1 0,-2 2 0,-49-56 0,41 52 0,3-1 0,1-2 0,1 0 0,3-2 0,-35-80 0,5 11 0,27 62 0,11 20 0,0-1 0,2 0 0,-16-52 0,17 36 0,-32-141 0,33 123 0,-3 1 0,-3 0 0,-2 2 0,-40-86 0,50 126 0,-1 1 0,-1 1 0,-1 0 0,0 1 0,-2 0 0,-25-25 0,19 21 0,-31-44 0,34 41 0,-34-36 0,42 49 0,1 0 0,0 0 0,1-1 0,0 0 0,1-1 0,1 0 0,0 1 0,0-2 0,-4-20 0,-21-52 0,19 62 0,2-1 0,1 1 0,1-2 0,0 1 0,3-1 0,-3-29 0,1 23 0,-1 1 0,-2 0 0,-1 0 0,-1 1 0,-21-42 0,13 23 0,2 0 0,2-2 0,-11-70 0,13 55 0,-29-84 0,31 117-1365,2 4-5461</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8T23:16:48.914"/>
    </inkml:context>
    <inkml:brush xml:id="br0">
      <inkml:brushProperty name="width" value="0.1" units="cm"/>
      <inkml:brushProperty name="height" value="0.1" units="cm"/>
      <inkml:brushProperty name="color" value="#E71224"/>
    </inkml:brush>
  </inkml:definitions>
  <inkml:trace contextRef="#ctx0" brushRef="#br0">0 639 24575,'0'-610'-1365,"0"581"-5461</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8T23:16:51.664"/>
    </inkml:context>
    <inkml:brush xml:id="br0">
      <inkml:brushProperty name="width" value="0.1" units="cm"/>
      <inkml:brushProperty name="height" value="0.1" units="cm"/>
      <inkml:brushProperty name="color" value="#E71224"/>
    </inkml:brush>
  </inkml:definitions>
  <inkml:trace contextRef="#ctx0" brushRef="#br0">728 48 24575,'-98'2'0,"-109"-5"0,124-13 0,63 10 0,-2 2 0,-25-3 0,-39 8 28,63 0-307,1 0 1,0-2-1,0 0 1,-32-7-1,32 1-6547</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8T23:16:54.696"/>
    </inkml:context>
    <inkml:brush xml:id="br0">
      <inkml:brushProperty name="width" value="0.1" units="cm"/>
      <inkml:brushProperty name="height" value="0.1" units="cm"/>
      <inkml:brushProperty name="color" value="#E71224"/>
    </inkml:brush>
  </inkml:definitions>
  <inkml:trace contextRef="#ctx0" brushRef="#br0">0 1 24575</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8T23:17:04.860"/>
    </inkml:context>
    <inkml:brush xml:id="br0">
      <inkml:brushProperty name="width" value="0.1" units="cm"/>
      <inkml:brushProperty name="height" value="0.1" units="cm"/>
      <inkml:brushProperty name="color" value="#E71224"/>
    </inkml:brush>
  </inkml:definitions>
  <inkml:trace contextRef="#ctx0" brushRef="#br0">0 1 24575</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2T02:54:23.379"/>
    </inkml:context>
    <inkml:brush xml:id="br0">
      <inkml:brushProperty name="width" value="0.35" units="cm"/>
      <inkml:brushProperty name="height" value="0.35" units="cm"/>
    </inkml:brush>
  </inkml:definitions>
  <inkml:trace contextRef="#ctx0" brushRef="#br0">1 127 24575,'535'0'0,"-510"1"0,0 2 0,0 1 0,32 8 0,-27-5 0,55 7 0,-7-10 0,128-8 0,-108-16 0,-73 13 0,0 2 0,34-4 0,210 10 0,34-3 0,-207-16 0,-79 13 0,1 1 0,-1 1 0,1 1 0,0 0 0,0 1 0,33 3 0,66 14 0,171 3 0,-270-19 0,7-1 0,0 1 0,-1 1 0,1 2 0,45 9 0,-14 6 0,2-4 0,-1-1 0,1-3 0,97 3 0,-84-11 0,-36 0 0,0-2 0,0-1 0,70-12 0,-14-19 0,-73 24 0,0 0 0,1 2 0,0 0 0,34-5 0,67 3 0,139 9 0,-90 3 0,143-11 0,-242 1 0,0-2 0,97-26 0,-85 13 0,1 4 0,0 3 0,1 4 0,139 1 0,-210 9 0,0 0 0,0 0 0,0 1 0,-1 1 0,1 0 0,0 1 0,-1 0 0,0 1 0,1 0 0,-2 1 0,1 1 0,0 0 0,16 11 0,124 96 0,-141-107 0,0 1 0,0-1 0,1-1 0,0 0 0,0-1 0,1 0 0,-1-1 0,1 0 0,-1-1 0,16 1 0,19-1 0,69-6 0,-39 1 0,504 2 0,-560 1 0,-1 1 0,1 0 0,-1 2 0,22 5 0,-32-5 0,1 1 0,-1 0 0,0 0 0,0 1 0,0 0 0,-1 1 0,1 0 0,-1 0 0,9 10 0,-8-6 0,1-1 0,1 0 0,-1-1 0,1 0 0,1 0 0,-1-1 0,1-1 0,0 0 0,1-1 0,-1-1 0,1 0 0,0-1 0,0 0 0,1-1 0,17 1 0,438-2 0,-208-5 0,-219 4 0,0-2 0,0-2 0,-1-2 0,0-1 0,0-3 0,51-17 0,126-49 0,-191 66 0,0 2 0,1 2 0,0 0 0,59-2 0,123 10 0,-93 1 0,-109-3 0,-1 0 0,0 1 0,1 0 0,-1 0 0,0 1 0,0-1 0,0 2 0,0-1 0,0 1 0,0 1 0,-1-1 0,1 1 0,-1 1 0,10 7 0,-12-9 0,-1 0 0,1 0 0,0 0 0,0-1 0,0 0 0,0 0 0,0 0 0,0-1 0,0 1 0,1-1 0,-1-1 0,1 1 0,-1-1 0,1 0 0,-1 0 0,1 0 0,-1-1 0,10-2 0,3-2 0,-1-2 0,1 0 0,-1-1 0,19-11 0,47-21 0,11 3 0,-68 25 0,1 1 0,1 1 0,0 2 0,52-10 0,69 12-1365</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3T23:20:32.625"/>
    </inkml:context>
    <inkml:brush xml:id="br0">
      <inkml:brushProperty name="width" value="0.1" units="cm"/>
      <inkml:brushProperty name="height" value="0.1" units="cm"/>
      <inkml:brushProperty name="color" value="#E71224"/>
    </inkml:brush>
  </inkml:definitions>
  <inkml:trace contextRef="#ctx0" brushRef="#br0">0 11432 24575,'11'0'0,"-1"-2"0,-1 0 0,1 0 0,0-1 0,0 0 0,-1 0 0,12-7 0,21-6 0,371-130 0,-255 93 0,292-87 0,-152 69 0,394-40 0,941-60-1482,-1335 136 1482,375-37 0,1 46 0,-551 30 602,122-2 278,-236-3-880,1 0 0,-1-1 0,0 0 0,1-1 0,-1 0 0,0 0 0,0-1 0,13-8 0,64-49 0,-7 3 0,354-195-52,-132 79-535,793-434 459,-960 544 494,158-51 0,-3 2-331,-75 35-35,-133 52 0,86-41 0,-49 10 0,663-296 0,-742 338 0,6-3 0,92-25 0,-127 42 0,-1 0 0,1-1 0,-1-1 0,0 0 0,0 0 0,0 0 0,0-1 0,-1-1 0,1 0 0,-1 0 0,0 0 0,0-1 0,-1 0 0,0 0 0,12-15 0,4-13 0,-3-1 0,28-63 0,-18 34 0,990-1890-1393,-778 1569 1393,-217 343 775,38-88 1,-31 61-934,122-221 158,-138 252 0,-2-1 0,11-45 0,-19 62 0,-2 12 0,0 0 0,1 0 0,0 1 0,0-1 0,1 2 0,7-10 0,21-34 0,-24 32 0,-2 0 0,-1 0 0,0-1 0,-1 0 0,-1 0 0,-2 0 0,0-1 0,0-30 0,-5-316 0,4-91 0,4 398 0,3 1 0,19-70 0,9-47 0,28-103 0,-6 33 0,-52 208 0,1-1 0,2 1 0,2 1 0,1 0 0,2 1 0,2 0 0,26-43 0,58-57 0,-64 90 0,47-79 0,-74 110 0,-1-1 0,-1 0 0,0-1 0,-1 0 0,-2 0 0,1-1 0,-2 0 0,0 0 0,-2 0 0,0 0 0,-1-22 0,-5-500 0,1 494 0,-2 1 0,-2-1 0,-2 1 0,-2 1 0,-2 0 0,-34-78 0,6 38 0,-14-40 0,51 115 0,-1 1 0,1-1 0,-2 1 0,1 0 0,-1 0 0,0 0 0,-1 1 0,-8-8 0,-67-54 0,56 51 0,-34-34 0,53 45 0,-1 0 0,2-1 0,-1 1 0,1-1 0,1-1 0,0 1 0,0-1 0,-5-15 0,4 7 0,-6-16 0,1-1 0,2 1 0,2-1 0,-5-54 0,10 61 0,-1 0 0,-1 0 0,-14-49 0,15 66 0,0 0 0,-1 0 0,-1 1 0,0-1 0,0 1 0,-1 0 0,-1 0 0,1 1 0,-1 0 0,-1 0 0,0 1 0,-10-9 0,12 13-195,1 1 0,-2-1 0,1 1 0,0 1 0,-1-1 0,-12-3 0,-10 0-6631</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3T23:20:35.470"/>
    </inkml:context>
    <inkml:brush xml:id="br0">
      <inkml:brushProperty name="width" value="0.1" units="cm"/>
      <inkml:brushProperty name="height" value="0.1" units="cm"/>
      <inkml:brushProperty name="color" value="#E71224"/>
    </inkml:brush>
  </inkml:definitions>
  <inkml:trace contextRef="#ctx0" brushRef="#br0">1 0 24575,'0'945'-1365,"0"-910"-5461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8T22:34:47.348"/>
    </inkml:context>
    <inkml:brush xml:id="br0">
      <inkml:brushProperty name="width" value="0.1" units="cm"/>
      <inkml:brushProperty name="height" value="0.1" units="cm"/>
      <inkml:brushProperty name="color" value="#E71224"/>
    </inkml:brush>
  </inkml:definitions>
  <inkml:trace contextRef="#ctx0" brushRef="#br0">612 507 24575,'-5'0'0,"0"-1"0,1 1 0,-1-1 0,0 0 0,0-1 0,1 1 0,-1-1 0,1 0 0,-1 0 0,1 0 0,0-1 0,0 0 0,0 1 0,0-1 0,-6-6 0,-4-6 0,0-1 0,-17-26 0,-11-12 0,22 35 0,0 2 0,-2 0 0,0 1 0,-1 2 0,-1 0 0,0 1 0,-28-10 0,47 20 0,-1-1 0,0 0 0,1 0 0,0-1 0,0 1 0,0-1 0,1-1 0,-1 1 0,1 0 0,0-1 0,-3-6 0,3 5 0,-1-1 0,1 2 0,-2-1 0,1 0 0,-1 1 0,0 0 0,-10-7 0,-20-13-682,-41-37-1</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3T23:20:41.839"/>
    </inkml:context>
    <inkml:brush xml:id="br0">
      <inkml:brushProperty name="width" value="0.1" units="cm"/>
      <inkml:brushProperty name="height" value="0.1" units="cm"/>
      <inkml:brushProperty name="color" value="#E71224"/>
    </inkml:brush>
  </inkml:definitions>
  <inkml:trace contextRef="#ctx0" brushRef="#br0">1 0 24575,'14'2'0,"0"0"0,-1 1 0,1 0 0,-1 1 0,1 1 0,-1 0 0,-1 1 0,1 0 0,-1 1 0,21 15 0,50 24 0,-65-38 0,5 1 0,0 0 0,-1 2 0,-1 0 0,0 2 0,0 0 0,27 24 0,-33-24 0,-1-1 0,1-1 0,1-1 0,0 0 0,1 0 0,0-2 0,0 0 0,1-1 0,-1-1 0,34 7 0,-17-4 26,-1 2 0,-1 1 0,1 2 0,37 22 0,-27-13-773,53 18-1,-69-32-6078</inkml:trace>
</inkml:ink>
</file>

<file path=ppt/ink/ink3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3T23:20:43.808"/>
    </inkml:context>
    <inkml:brush xml:id="br0">
      <inkml:brushProperty name="width" value="0.1" units="cm"/>
      <inkml:brushProperty name="height" value="0.1" units="cm"/>
      <inkml:brushProperty name="color" value="#E71224"/>
    </inkml:brush>
  </inkml:definitions>
  <inkml:trace contextRef="#ctx0" brushRef="#br0">1 1 24575</inkml:trace>
</inkml:ink>
</file>

<file path=ppt/ink/ink3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0-13T20:23:57.390"/>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inkml:trace>
</inkml:ink>
</file>

<file path=ppt/ink/ink3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0-13T20:24:18.30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1 198,'49'3,"0"2,0 2,71 20,26 4,-100-24,-15-3,-1 1,0 2,38 13,-28-8,0-1,1-3,0-1,0-2,1-1,59-4,15 3,36 17,-100-12,62 4,-84-10,-1 2,38 9,-35-6,54 5,409-8,-254-7,251 3,-466-2,0 0,0-2,28-8,-23 5,52-5,-73 11,1 1,1 0,-1-1,0 0,0-1,0 0,0-1,-1 0,1 0,-1-1,0-1,0 0,14-8,-13 6,0 1,0 0,1 1,0 1,0 0,1 0,-1 1,1 1,20-2,16 2,59 5,-37 0,118-2,-228 0,-1 2,0 2,-43 10,14-5,-2-2,1-4,-108-7,43 0,43 4,27 1,-1-3,-117-17,145 10,0 1,-1 2,0 2,0 1,1 3,-1 0,-64 13,31-2,-1-4,-1-2,-106-6,128 0,10-3,-83-15,80 9,-70-3,76 10,0-2,0-1,0-2,0-2,1-2,-40-16,-420-170,453 179,-61-17,97 33,0 1,0 0,0 1,0 0,0 0,-1 1,1 0,0 1,0 0,0 0,1 1,-1 0,-9 5,16-3,12-2,14 0,550 0,-284-6,1512 3,-1776 2,0 0,0 2,28 8,-23-5,53 6,-40-9,0 1,46 13,-45-11,1-1,-1-2,68-4,-93 0,15-1</inkml:trace>
</inkml:ink>
</file>

<file path=ppt/ink/ink3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3T20:24:37.665"/>
    </inkml:context>
    <inkml:brush xml:id="br0">
      <inkml:brushProperty name="width" value="0.2" units="cm"/>
      <inkml:brushProperty name="height" value="0.2" units="cm"/>
    </inkml:brush>
  </inkml:definitions>
  <inkml:trace contextRef="#ctx0" brushRef="#br0">0 8608 24575,'134'-238'0,"-47"90"0,347-702-2376,-399 769 2989,38-138 0,3-89 568,-24 85-1212,58-203-192,171-686-715,-247 910 1508,-23 120-233,3 15-268,3 0-1,3 2 0,48-107 0,-37 99-74,-3-2 0,24-102-1,-33 100 7,49-130 0,49-66 0,-109 255 0,440-780 0,-353 619 0,-19 33 0,100-137 0,-16 30 0,17-68 0,-113 185 0,-26 51 0,-31 68 0,-1-1 0,-1 1 0,0-1 0,-2 0 0,0-1 0,1-19 0,11-59 0,-7 57 0,-1 1 0,-2-1 0,-1 0 0,-3-54 0,-23-160 0,1 18 0,20-26 0,-1 361 0,0-46 0,2-1 0,11 88 0,-9-128 20,1 0 0,0 0 0,1-1 0,0 1 0,7 13 0,-9-22-79,-1-1-1,1 1 1,-1 0-1,1-1 1,0 1 0,0-1-1,0 1 1,1-1-1,-1 0 1,0 0 0,1 0-1,0 0 1,-1 0-1,1-1 1,0 1 0,0-1-1,0 0 1,0 1-1,0-1 1,0-1 0,0 1-1,0 0 1,0-1-1,5 1 1</inkml:trace>
</inkml:ink>
</file>

<file path=ppt/ink/ink3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3T20:24:41.208"/>
    </inkml:context>
    <inkml:brush xml:id="br0">
      <inkml:brushProperty name="width" value="0.2" units="cm"/>
      <inkml:brushProperty name="height" value="0.2" units="cm"/>
    </inkml:brush>
  </inkml:definitions>
  <inkml:trace contextRef="#ctx0" brushRef="#br0">1 624 24575,'0'-6'0,"1"-1"0,0 1 0,0 0 0,1-1 0,-1 1 0,2 0 0,-1 0 0,1 0 0,4-9 0,39-51 0,-23 34 0,-14 22 0,1-1 0,0 1 0,0 1 0,1 0 0,0 0 0,1 1 0,0 1 0,23-12 0,-16 9 0,-1 0 0,0-2 0,17-13 0,-21 12 0,-3 3 0,0 0 0,1 0 0,0 1 0,0 1 0,1 0 0,21-9 0,-12 8 0,0-2 0,-1 0 0,-1-2 0,1 0 0,-2-1 0,0-1 0,-1-1 0,0 0 0,-1-1 0,18-25 0,3-1-1365</inkml:trace>
</inkml:ink>
</file>

<file path=ppt/ink/ink3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3T20:24:43.854"/>
    </inkml:context>
    <inkml:brush xml:id="br0">
      <inkml:brushProperty name="width" value="0.2" units="cm"/>
      <inkml:brushProperty name="height" value="0.2" units="cm"/>
    </inkml:brush>
  </inkml:definitions>
  <inkml:trace contextRef="#ctx0" brushRef="#br0">131 773 24575,'0'-10'0,"0"1"0,-1-1 0,-1 0 0,1 0 0,-2 0 0,1 1 0,-8-18 0,-1 5 0,-28-40 0,39 61 0,-9-14 0,1 0 0,1 0 0,0-1 0,1 0 0,0 0 0,2-1 0,0 0 0,1 1 0,-1-22 0,0-22 0,7-78 0,0 49 0,-3 64-108,0 9-143,0-1-1,1 1 1,1 0-1,4-18 1</inkml:trace>
</inkml:ink>
</file>

<file path=ppt/ink/ink3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8T23:52:57.243"/>
    </inkml:context>
    <inkml:brush xml:id="br0">
      <inkml:brushProperty name="width" value="0.1" units="cm"/>
      <inkml:brushProperty name="height" value="0.1" units="cm"/>
      <inkml:brushProperty name="color" value="#E71224"/>
    </inkml:brush>
  </inkml:definitions>
  <inkml:trace contextRef="#ctx0" brushRef="#br0">2038 579 24575,'0'-11'0,"-1"0"0,0 0 0,-1 0 0,0 0 0,0 0 0,-1 0 0,-7-15 0,-3 0 0,-25-39 0,36 62 0,-6-12 0,2-1 0,-1 0 0,2 0 0,0 0 0,1 0 0,-3-21 0,5 22 0,-1-1 0,-1 1 0,0 0 0,-1 0 0,0 1 0,-2-1 0,-11-19 0,16 30 0,-2 1 0,1-1 0,0 1 0,-1 0 0,1 0 0,-1 0 0,0 0 0,0 0 0,0 1 0,-1 0 0,1 0 0,0 0 0,-1 1 0,1-1 0,-6 0 0,-9-1 0,0 0 0,-30 1 0,-25-5 0,-6-14 0,51 13 0,1 1 0,-1 1 0,-56-5 0,54 10 0,-176 4 0,175 2 0,-1 2 0,-45 15 0,50-13 0,0-2 0,-1 0 0,-48 4 0,-29-10 0,69-3 0,0 3 0,1 1 0,-53 9 0,43-3 0,-1-3 0,1-1 0,-48-3 0,-45 3 0,129-3 0,0 0 0,0 1 0,0 0 0,0 0 0,0 1 0,1 1 0,-1-1 0,1 2 0,-16 9 0,20-11 0,1 0 0,-1 1 0,1 0 0,0 0 0,0 0 0,1 1 0,-1-1 0,1 1 0,0 0 0,0 0 0,1 0 0,-1 0 0,1 0 0,0 0 0,1 1 0,-1-1 0,1 1 0,-1 8 0,-3 67 0,8 104 0,1-43 0,-4-137 0,-1 0 0,2 0 0,-1 0 0,0 0 0,1-1 0,0 1 0,0 0 0,0 0 0,1-1 0,0 1 0,0-1 0,0 1 0,0-1 0,6 7 0,-5-8 0,1 0 0,-1 0 0,1 0 0,0-1 0,0 0 0,0 0 0,0 0 0,0 0 0,0-1 0,1 1 0,-1-1 0,1 0 0,-1-1 0,1 1 0,-1-1 0,6 0 0,238-2 0,-83-2 0,-140 4 0,44 0 0,-1 2 0,108 17 0,-103-9 0,-1-3 0,1-4 0,82-6 0,-20 0 0,508 3-1365,-614 0-5461</inkml:trace>
</inkml:ink>
</file>

<file path=ppt/ink/ink3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8T23:53:08.384"/>
    </inkml:context>
    <inkml:brush xml:id="br0">
      <inkml:brushProperty name="width" value="0.1" units="cm"/>
      <inkml:brushProperty name="height" value="0.1" units="cm"/>
      <inkml:brushProperty name="color" value="#E71224"/>
    </inkml:brush>
  </inkml:definitions>
  <inkml:trace contextRef="#ctx0" brushRef="#br0">207 754 24575,'1'1'0,"-1"0"0,0 0 0,1 1 0,-1-1 0,1 0 0,0 0 0,-1 0 0,1 0 0,0 0 0,0 0 0,-1 0 0,1 0 0,0 0 0,0 0 0,0 0 0,0-1 0,0 1 0,1 0 0,-1-1 0,0 1 0,0-1 0,0 1 0,0-1 0,1 1 0,0-1 0,43 12 0,-23-7 0,6 3 0,0-1 0,0-1 0,1-1 0,42 1 0,119-7 0,-78-1 0,15-1 0,152 7 0,-258-1 0,0 1 0,0 1 0,39 15 0,-39-12 0,0-1 0,0-1 0,33 5 0,43 6 0,-65-10 0,0-1 0,41 1 0,-19-6 0,231-4 0,-279 1 0,0 0 0,0 0 0,0 0 0,0 0 0,0-1 0,-1 0 0,1-1 0,-1 1 0,0-1 0,0 0 0,0 0 0,0 0 0,-1-1 0,0 0 0,0 0 0,0 0 0,0 0 0,-1-1 0,0 1 0,0-1 0,0 0 0,2-9 0,-1 6 0,0 0 0,-1 0 0,-1-1 0,1 0 0,-2 1 0,1-1 0,-1 0 0,-1 0 0,1 0 0,-2 0 0,0 0 0,0 0 0,-4-18 0,-2 13 0,-1 1 0,0 0 0,-1 0 0,-17-21 0,19 26 0,-1 0 0,2 0 0,-1-1 0,1 0 0,0 0 0,1-1 0,1 1 0,-1-1 0,2 0 0,-5-17 0,-28-174 0,35 195 0,0 1 0,-1-1 0,0 0 0,0 1 0,-1 0 0,0-1 0,0 1 0,0 0 0,-1 0 0,0 1 0,0-1 0,-1 1 0,1 0 0,-1 0 0,-10-8 0,12 11 0,-34-45 0,34 41 0,-1 0 0,0 0 0,0 0 0,-1 1 0,1-1 0,-1 1 0,0 1 0,-1-1 0,1 1 0,-1 0 0,0 0 0,0 0 0,-10-4 0,-8 2 0,-1 2 0,0 0 0,1 1 0,-1 2 0,0 0 0,-46 6 0,-4-2 0,-1077-2 0,1115 1 0,1 2 0,-60 14 0,63-11 0,26-5 0,0 0 0,0 0 0,1 1 0,-1 0 0,1 0 0,-1 1 0,1 0 0,0 0 0,1 0 0,-1 1 0,1 0 0,0 0 0,0 0 0,0 1 0,1 0 0,-1 0 0,1 0 0,1 0 0,-1 0 0,-3 12 0,3-7 0,0 0 0,1 0 0,0 0 0,1 0 0,0 0 0,0 1 0,2-1 0,-1 1 0,1-1 0,1 1 0,0-1 0,4 15 0,27 151 0,-30-165 0,2 0 0,-1 1 0,1-1 0,1-1 0,0 1 0,8 11 0,10 26 0,-21-44 9,1 0-1,0-1 1,0 1-1,0 0 1,0-1 0,0 0-1,1 0 1,0 0-1,0 0 1,0 0-1,0-1 1,1 0-1,8 5 1,-3-3-257,0 0 1,0-1-1,0 0 1,1-1-1,19 4 1,-1-3-6579</inkml:trace>
</inkml:ink>
</file>

<file path=ppt/ink/ink3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8T23:53:23.025"/>
    </inkml:context>
    <inkml:brush xml:id="br0">
      <inkml:brushProperty name="width" value="0.1" units="cm"/>
      <inkml:brushProperty name="height" value="0.1" units="cm"/>
      <inkml:brushProperty name="color" value="#E71224"/>
    </inkml:brush>
  </inkml:definitions>
  <inkml:trace contextRef="#ctx0" brushRef="#br0">0 0 24575</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8T22:56:36.547"/>
    </inkml:context>
    <inkml:brush xml:id="br0">
      <inkml:brushProperty name="width" value="0.1" units="cm"/>
      <inkml:brushProperty name="height" value="0.1" units="cm"/>
      <inkml:brushProperty name="color" value="#E71224"/>
    </inkml:brush>
  </inkml:definitions>
  <inkml:trace contextRef="#ctx0" brushRef="#br0">0 0 24575</inkml:trace>
</inkml:ink>
</file>

<file path=ppt/ink/ink4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8T23:57:22.203"/>
    </inkml:context>
    <inkml:brush xml:id="br0">
      <inkml:brushProperty name="width" value="0.1" units="cm"/>
      <inkml:brushProperty name="height" value="0.1" units="cm"/>
      <inkml:brushProperty name="color" value="#E71224"/>
    </inkml:brush>
  </inkml:definitions>
  <inkml:trace contextRef="#ctx0" brushRef="#br0">0 0 24575</inkml:trace>
</inkml:ink>
</file>

<file path=ppt/ink/ink4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0-19T00:02:46.518"/>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75,'848'0,"-819"2,0 1,51 13,-15-3,6 2,-44-9,0 0,50 2,87-10,79 4,-162 14,-59-11,-1 0,26 1,408-3,-234-6,355 3,-554-1,0-2,0 0,-1-2,0 0,30-12,-28 9,0 1,1 1,0 1,27-3,-30 7,0 0,0-2,0 0,0-2,-1 0,1-1,27-13,-33 13,0 1,1 1,-1 0,1 1,0 1,25 0,-17 0,-1 0,28-7,6-1,0 2,0 3,0 3,80 6,-13-1,756-4,-851 1</inkml:trace>
</inkml:ink>
</file>

<file path=ppt/ink/ink4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0-19T00:03:00.14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8T22:56:42.672"/>
    </inkml:context>
    <inkml:brush xml:id="br0">
      <inkml:brushProperty name="width" value="0.1" units="cm"/>
      <inkml:brushProperty name="height" value="0.1" units="cm"/>
      <inkml:brushProperty name="color" value="#E71224"/>
    </inkml:brush>
  </inkml:definitions>
  <inkml:trace contextRef="#ctx0" brushRef="#br0">1 1 24575,'0'7'0,"1"0"0,0 0 0,0 0 0,1 0 0,0 0 0,0 0 0,0-1 0,1 1 0,6 11 0,42 54 0,-3-4 0,60 102 0,-24-24 0,-25-49 0,44 78 0,-8-5 0,-26-70 0,-47-71 0,0 2 0,26 53 0,7 13 0,-35-65 0,22 48 0,-16-28 0,3 0 0,2-2 0,50 62 0,8 12 0,-9-9 0,-43-64 0,-2 0 0,-2 2 0,-2 2 0,29 72 0,-46-94 0,2 0 0,26 40 0,-3-5 0,-21-40 0,1 0 0,26 29 0,-15-19 0,226 266 0,-140-157 0,-50-58 0,-57-79 0,1 0 0,-1-1 0,15 10 0,23 24 0,-31-27 0,0 0 0,20 14 0,-21-19 0,-1 1 0,-1 0 0,0 1 0,13 17 0,24 33 0,93 90 0,-127-136 0,5 3 0,-1 1 0,21 30 0,-6-8 0,8 13 0,-12-8 0,53 61 0,-19-25 0,-29-39 0,48 46 0,32 39 0,-104-115-455,0 0 0,20 18 0,-12-16-6371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8T22:56:48.013"/>
    </inkml:context>
    <inkml:brush xml:id="br0">
      <inkml:brushProperty name="width" value="0.1" units="cm"/>
      <inkml:brushProperty name="height" value="0.1" units="cm"/>
      <inkml:brushProperty name="color" value="#E71224"/>
    </inkml:brush>
  </inkml:definitions>
  <inkml:trace contextRef="#ctx0" brushRef="#br0">0 0 24575,'0'6'0,"0"7"0,0 8 0,0 6 0,0 3 0,0 4 0,0 1 0,0 0 0,0 0 0,0 0 0,0 0 0,0-1 0,0 1 0,0-1 0,0 0 0,0-1 0,0-5-8191</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8T22:56:51.904"/>
    </inkml:context>
    <inkml:brush xml:id="br0">
      <inkml:brushProperty name="width" value="0.1" units="cm"/>
      <inkml:brushProperty name="height" value="0.1" units="cm"/>
      <inkml:brushProperty name="color" value="#E71224"/>
    </inkml:brush>
  </inkml:definitions>
  <inkml:trace contextRef="#ctx0" brushRef="#br0">0 0 24575,'10'1'0,"0"0"0,0 0 0,0 0 0,0 1 0,-1 1 0,1 0 0,-1 0 0,0 1 0,0 0 0,0 0 0,12 9 0,193 83 0,-125-50-1365,-70-36-5461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8T23:00:48.926"/>
    </inkml:context>
    <inkml:brush xml:id="br0">
      <inkml:brushProperty name="width" value="0.1" units="cm"/>
      <inkml:brushProperty name="height" value="0.1" units="cm"/>
      <inkml:brushProperty name="color" value="#E71224"/>
    </inkml:brush>
  </inkml:definitions>
  <inkml:trace contextRef="#ctx0" brushRef="#br0">1 842 24575,'34'-2'0,"1"-2"0,-1-1 0,66-19 0,-8 1 0,555-147 0,-244 85 0,-195 47 0,-63 13 0,257-9 0,154 33 0,-236 5 0,189-11 0,-469 7 0,-20 0 0,1 0 0,-1-1 0,26-5 0,31-6 0,0 4 0,0 3 0,115 8 0,-47 0 0,-117-3 0,-1-2 0,1-1 0,-1-1 0,45-12 0,-55 11 0,-1-1 0,0-1 0,-1 0 0,1-1 0,-1 0 0,-1-1 0,0-1 0,22-19 0,-23 18 0,1 1 0,0 1 0,1 0 0,0 1 0,0 0 0,0 1 0,1 1 0,0 1 0,1 0 0,21-3 0,54-19 0,-82 22 0,0-1 0,0 1 0,-1-2 0,0 1 0,0-1 0,11-12 0,-9 9 0,1 0 0,24-16 0,8-3 71,15-7-1507,-38 27-5390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0-18T23:00:53.973"/>
    </inkml:context>
    <inkml:brush xml:id="br0">
      <inkml:brushProperty name="width" value="0.1" units="cm"/>
      <inkml:brushProperty name="height" value="0.1" units="cm"/>
      <inkml:brushProperty name="color" value="#E71224"/>
    </inkml:brush>
  </inkml:definitions>
  <inkml:trace contextRef="#ctx0" brushRef="#br0">1 369 24575,'0'-5'0,"0"-9"0,0-6 0,6-1 0,1-2 0,1-3 0,4 2 0,-1 1 0,5-3 0,-1-2 0,2 4 0,0 0 0,-5-2 0,-3-2 0,-4-2 0,-2 4-8191</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98F1F9-DBA2-4D8E-BA86-EB745319AC82}" type="datetimeFigureOut">
              <a:rPr lang="en-CA" smtClean="0"/>
              <a:t>2025-12-15</a:t>
            </a:fld>
            <a:endParaRPr lang="en-CA"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8DCF45-CDA3-40F1-A72A-E90E1D5BEE65}" type="slidenum">
              <a:rPr lang="en-CA" smtClean="0"/>
              <a:t>‹#›</a:t>
            </a:fld>
            <a:endParaRPr lang="en-CA" dirty="0"/>
          </a:p>
        </p:txBody>
      </p:sp>
    </p:spTree>
    <p:extLst>
      <p:ext uri="{BB962C8B-B14F-4D97-AF65-F5344CB8AC3E}">
        <p14:creationId xmlns:p14="http://schemas.microsoft.com/office/powerpoint/2010/main" val="2555971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638DCF45-CDA3-40F1-A72A-E90E1D5BEE65}" type="slidenum">
              <a:rPr lang="en-CA" smtClean="0"/>
              <a:t>6</a:t>
            </a:fld>
            <a:endParaRPr lang="en-CA" dirty="0"/>
          </a:p>
        </p:txBody>
      </p:sp>
    </p:spTree>
    <p:extLst>
      <p:ext uri="{BB962C8B-B14F-4D97-AF65-F5344CB8AC3E}">
        <p14:creationId xmlns:p14="http://schemas.microsoft.com/office/powerpoint/2010/main" val="2121548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638DCF45-CDA3-40F1-A72A-E90E1D5BEE65}" type="slidenum">
              <a:rPr lang="en-CA" smtClean="0"/>
              <a:t>51</a:t>
            </a:fld>
            <a:endParaRPr lang="en-CA" dirty="0"/>
          </a:p>
        </p:txBody>
      </p:sp>
    </p:spTree>
    <p:extLst>
      <p:ext uri="{BB962C8B-B14F-4D97-AF65-F5344CB8AC3E}">
        <p14:creationId xmlns:p14="http://schemas.microsoft.com/office/powerpoint/2010/main" val="71423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3A19040-A621-4126-8494-9FCA35F51C0B}" type="datetimeFigureOut">
              <a:rPr lang="en-CA" smtClean="0"/>
              <a:t>2025-12-15</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BDC54988-F86D-4A04-82AB-1CEC17D73561}" type="slidenum">
              <a:rPr lang="en-CA" smtClean="0"/>
              <a:t>‹#›</a:t>
            </a:fld>
            <a:endParaRPr lang="en-CA" dirty="0"/>
          </a:p>
        </p:txBody>
      </p:sp>
    </p:spTree>
    <p:extLst>
      <p:ext uri="{BB962C8B-B14F-4D97-AF65-F5344CB8AC3E}">
        <p14:creationId xmlns:p14="http://schemas.microsoft.com/office/powerpoint/2010/main" val="2079299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3A19040-A621-4126-8494-9FCA35F51C0B}" type="datetimeFigureOut">
              <a:rPr lang="en-CA" smtClean="0"/>
              <a:t>2025-12-15</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BDC54988-F86D-4A04-82AB-1CEC17D73561}" type="slidenum">
              <a:rPr lang="en-CA" smtClean="0"/>
              <a:t>‹#›</a:t>
            </a:fld>
            <a:endParaRPr lang="en-CA" dirty="0"/>
          </a:p>
        </p:txBody>
      </p:sp>
    </p:spTree>
    <p:extLst>
      <p:ext uri="{BB962C8B-B14F-4D97-AF65-F5344CB8AC3E}">
        <p14:creationId xmlns:p14="http://schemas.microsoft.com/office/powerpoint/2010/main" val="2487281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83A19040-A621-4126-8494-9FCA35F51C0B}" type="datetimeFigureOut">
              <a:rPr lang="en-CA" smtClean="0"/>
              <a:t>2025-12-15</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BDC54988-F86D-4A04-82AB-1CEC17D73561}" type="slidenum">
              <a:rPr lang="en-CA" smtClean="0"/>
              <a:t>‹#›</a:t>
            </a:fld>
            <a:endParaRPr lang="en-CA" dirty="0"/>
          </a:p>
        </p:txBody>
      </p:sp>
    </p:spTree>
    <p:extLst>
      <p:ext uri="{BB962C8B-B14F-4D97-AF65-F5344CB8AC3E}">
        <p14:creationId xmlns:p14="http://schemas.microsoft.com/office/powerpoint/2010/main" val="33428437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83A19040-A621-4126-8494-9FCA35F51C0B}" type="datetimeFigureOut">
              <a:rPr lang="en-CA" smtClean="0"/>
              <a:t>2025-12-15</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BDC54988-F86D-4A04-82AB-1CEC17D73561}" type="slidenum">
              <a:rPr lang="en-CA" smtClean="0"/>
              <a:t>‹#›</a:t>
            </a:fld>
            <a:endParaRPr lang="en-CA"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120683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3A19040-A621-4126-8494-9FCA35F51C0B}" type="datetimeFigureOut">
              <a:rPr lang="en-CA" smtClean="0"/>
              <a:t>2025-12-15</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BDC54988-F86D-4A04-82AB-1CEC17D73561}" type="slidenum">
              <a:rPr lang="en-CA" smtClean="0"/>
              <a:t>‹#›</a:t>
            </a:fld>
            <a:endParaRPr lang="en-CA" dirty="0"/>
          </a:p>
        </p:txBody>
      </p:sp>
    </p:spTree>
    <p:extLst>
      <p:ext uri="{BB962C8B-B14F-4D97-AF65-F5344CB8AC3E}">
        <p14:creationId xmlns:p14="http://schemas.microsoft.com/office/powerpoint/2010/main" val="31518265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3A19040-A621-4126-8494-9FCA35F51C0B}" type="datetimeFigureOut">
              <a:rPr lang="en-CA" smtClean="0"/>
              <a:t>2025-12-15</a:t>
            </a:fld>
            <a:endParaRPr lang="en-CA" dirty="0"/>
          </a:p>
        </p:txBody>
      </p:sp>
      <p:sp>
        <p:nvSpPr>
          <p:cNvPr id="4"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BDC54988-F86D-4A04-82AB-1CEC17D73561}" type="slidenum">
              <a:rPr lang="en-CA" smtClean="0"/>
              <a:t>‹#›</a:t>
            </a:fld>
            <a:endParaRPr lang="en-CA" dirty="0"/>
          </a:p>
        </p:txBody>
      </p:sp>
    </p:spTree>
    <p:extLst>
      <p:ext uri="{BB962C8B-B14F-4D97-AF65-F5344CB8AC3E}">
        <p14:creationId xmlns:p14="http://schemas.microsoft.com/office/powerpoint/2010/main" val="36337144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3A19040-A621-4126-8494-9FCA35F51C0B}" type="datetimeFigureOut">
              <a:rPr lang="en-CA" smtClean="0"/>
              <a:t>2025-12-15</a:t>
            </a:fld>
            <a:endParaRPr lang="en-CA" dirty="0"/>
          </a:p>
        </p:txBody>
      </p:sp>
      <p:sp>
        <p:nvSpPr>
          <p:cNvPr id="4"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BDC54988-F86D-4A04-82AB-1CEC17D73561}" type="slidenum">
              <a:rPr lang="en-CA" smtClean="0"/>
              <a:t>‹#›</a:t>
            </a:fld>
            <a:endParaRPr lang="en-CA" dirty="0"/>
          </a:p>
        </p:txBody>
      </p:sp>
    </p:spTree>
    <p:extLst>
      <p:ext uri="{BB962C8B-B14F-4D97-AF65-F5344CB8AC3E}">
        <p14:creationId xmlns:p14="http://schemas.microsoft.com/office/powerpoint/2010/main" val="2150044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3A19040-A621-4126-8494-9FCA35F51C0B}" type="datetimeFigureOut">
              <a:rPr lang="en-CA" smtClean="0"/>
              <a:t>2025-12-15</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BDC54988-F86D-4A04-82AB-1CEC17D73561}" type="slidenum">
              <a:rPr lang="en-CA" smtClean="0"/>
              <a:t>‹#›</a:t>
            </a:fld>
            <a:endParaRPr lang="en-CA" dirty="0"/>
          </a:p>
        </p:txBody>
      </p:sp>
    </p:spTree>
    <p:extLst>
      <p:ext uri="{BB962C8B-B14F-4D97-AF65-F5344CB8AC3E}">
        <p14:creationId xmlns:p14="http://schemas.microsoft.com/office/powerpoint/2010/main" val="9860826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3A19040-A621-4126-8494-9FCA35F51C0B}" type="datetimeFigureOut">
              <a:rPr lang="en-CA" smtClean="0"/>
              <a:t>2025-12-15</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BDC54988-F86D-4A04-82AB-1CEC17D73561}" type="slidenum">
              <a:rPr lang="en-CA" smtClean="0"/>
              <a:t>‹#›</a:t>
            </a:fld>
            <a:endParaRPr lang="en-CA" dirty="0"/>
          </a:p>
        </p:txBody>
      </p:sp>
    </p:spTree>
    <p:extLst>
      <p:ext uri="{BB962C8B-B14F-4D97-AF65-F5344CB8AC3E}">
        <p14:creationId xmlns:p14="http://schemas.microsoft.com/office/powerpoint/2010/main" val="14367272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83A19040-A621-4126-8494-9FCA35F51C0B}" type="datetimeFigureOut">
              <a:rPr lang="en-CA" smtClean="0"/>
              <a:t>2025-12-15</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BDC54988-F86D-4A04-82AB-1CEC17D73561}" type="slidenum">
              <a:rPr lang="en-CA" smtClean="0"/>
              <a:t>‹#›</a:t>
            </a:fld>
            <a:endParaRPr lang="en-CA" dirty="0"/>
          </a:p>
        </p:txBody>
      </p:sp>
    </p:spTree>
    <p:extLst>
      <p:ext uri="{BB962C8B-B14F-4D97-AF65-F5344CB8AC3E}">
        <p14:creationId xmlns:p14="http://schemas.microsoft.com/office/powerpoint/2010/main" val="2500228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3A19040-A621-4126-8494-9FCA35F51C0B}" type="datetimeFigureOut">
              <a:rPr lang="en-CA" smtClean="0"/>
              <a:t>2025-12-15</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BDC54988-F86D-4A04-82AB-1CEC17D73561}" type="slidenum">
              <a:rPr lang="en-CA" smtClean="0"/>
              <a:t>‹#›</a:t>
            </a:fld>
            <a:endParaRPr lang="en-CA" dirty="0"/>
          </a:p>
        </p:txBody>
      </p:sp>
    </p:spTree>
    <p:extLst>
      <p:ext uri="{BB962C8B-B14F-4D97-AF65-F5344CB8AC3E}">
        <p14:creationId xmlns:p14="http://schemas.microsoft.com/office/powerpoint/2010/main" val="2135653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3A19040-A621-4126-8494-9FCA35F51C0B}" type="datetimeFigureOut">
              <a:rPr lang="en-CA" smtClean="0"/>
              <a:t>2025-12-15</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BDC54988-F86D-4A04-82AB-1CEC17D73561}" type="slidenum">
              <a:rPr lang="en-CA" smtClean="0"/>
              <a:t>‹#›</a:t>
            </a:fld>
            <a:endParaRPr lang="en-CA" dirty="0"/>
          </a:p>
        </p:txBody>
      </p:sp>
    </p:spTree>
    <p:extLst>
      <p:ext uri="{BB962C8B-B14F-4D97-AF65-F5344CB8AC3E}">
        <p14:creationId xmlns:p14="http://schemas.microsoft.com/office/powerpoint/2010/main" val="2353249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3A19040-A621-4126-8494-9FCA35F51C0B}" type="datetimeFigureOut">
              <a:rPr lang="en-CA" smtClean="0"/>
              <a:t>2025-12-15</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BDC54988-F86D-4A04-82AB-1CEC17D73561}" type="slidenum">
              <a:rPr lang="en-CA" smtClean="0"/>
              <a:t>‹#›</a:t>
            </a:fld>
            <a:endParaRPr lang="en-CA" dirty="0"/>
          </a:p>
        </p:txBody>
      </p:sp>
    </p:spTree>
    <p:extLst>
      <p:ext uri="{BB962C8B-B14F-4D97-AF65-F5344CB8AC3E}">
        <p14:creationId xmlns:p14="http://schemas.microsoft.com/office/powerpoint/2010/main" val="9035946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83A19040-A621-4126-8494-9FCA35F51C0B}" type="datetimeFigureOut">
              <a:rPr lang="en-CA" smtClean="0"/>
              <a:t>2025-12-15</a:t>
            </a:fld>
            <a:endParaRPr lang="en-CA" dirty="0"/>
          </a:p>
        </p:txBody>
      </p:sp>
      <p:sp>
        <p:nvSpPr>
          <p:cNvPr id="5" name="Footer Placeholder 3"/>
          <p:cNvSpPr>
            <a:spLocks noGrp="1"/>
          </p:cNvSpPr>
          <p:nvPr>
            <p:ph type="ftr" sz="quarter" idx="11"/>
          </p:nvPr>
        </p:nvSpPr>
        <p:spPr/>
        <p:txBody>
          <a:bodyPr/>
          <a:lstStyle/>
          <a:p>
            <a:endParaRPr lang="en-CA" dirty="0"/>
          </a:p>
        </p:txBody>
      </p:sp>
      <p:sp>
        <p:nvSpPr>
          <p:cNvPr id="6" name="Slide Number Placeholder 4"/>
          <p:cNvSpPr>
            <a:spLocks noGrp="1"/>
          </p:cNvSpPr>
          <p:nvPr>
            <p:ph type="sldNum" sz="quarter" idx="12"/>
          </p:nvPr>
        </p:nvSpPr>
        <p:spPr/>
        <p:txBody>
          <a:bodyPr/>
          <a:lstStyle/>
          <a:p>
            <a:fld id="{BDC54988-F86D-4A04-82AB-1CEC17D73561}" type="slidenum">
              <a:rPr lang="en-CA" smtClean="0"/>
              <a:t>‹#›</a:t>
            </a:fld>
            <a:endParaRPr lang="en-CA" dirty="0"/>
          </a:p>
        </p:txBody>
      </p:sp>
    </p:spTree>
    <p:extLst>
      <p:ext uri="{BB962C8B-B14F-4D97-AF65-F5344CB8AC3E}">
        <p14:creationId xmlns:p14="http://schemas.microsoft.com/office/powerpoint/2010/main" val="3667590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83A19040-A621-4126-8494-9FCA35F51C0B}" type="datetimeFigureOut">
              <a:rPr lang="en-CA" smtClean="0"/>
              <a:t>2025-12-15</a:t>
            </a:fld>
            <a:endParaRPr lang="en-CA" dirty="0"/>
          </a:p>
        </p:txBody>
      </p:sp>
      <p:sp>
        <p:nvSpPr>
          <p:cNvPr id="5" name="Footer Placeholder 2"/>
          <p:cNvSpPr>
            <a:spLocks noGrp="1"/>
          </p:cNvSpPr>
          <p:nvPr>
            <p:ph type="ftr" sz="quarter" idx="11"/>
          </p:nvPr>
        </p:nvSpPr>
        <p:spPr/>
        <p:txBody>
          <a:bodyPr/>
          <a:lstStyle/>
          <a:p>
            <a:endParaRPr lang="en-CA" dirty="0"/>
          </a:p>
        </p:txBody>
      </p:sp>
      <p:sp>
        <p:nvSpPr>
          <p:cNvPr id="6" name="Slide Number Placeholder 3"/>
          <p:cNvSpPr>
            <a:spLocks noGrp="1"/>
          </p:cNvSpPr>
          <p:nvPr>
            <p:ph type="sldNum" sz="quarter" idx="12"/>
          </p:nvPr>
        </p:nvSpPr>
        <p:spPr/>
        <p:txBody>
          <a:bodyPr/>
          <a:lstStyle/>
          <a:p>
            <a:fld id="{BDC54988-F86D-4A04-82AB-1CEC17D73561}" type="slidenum">
              <a:rPr lang="en-CA" smtClean="0"/>
              <a:t>‹#›</a:t>
            </a:fld>
            <a:endParaRPr lang="en-CA" dirty="0"/>
          </a:p>
        </p:txBody>
      </p:sp>
    </p:spTree>
    <p:extLst>
      <p:ext uri="{BB962C8B-B14F-4D97-AF65-F5344CB8AC3E}">
        <p14:creationId xmlns:p14="http://schemas.microsoft.com/office/powerpoint/2010/main" val="32632187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83A19040-A621-4126-8494-9FCA35F51C0B}" type="datetimeFigureOut">
              <a:rPr lang="en-CA" smtClean="0"/>
              <a:t>2025-12-15</a:t>
            </a:fld>
            <a:endParaRPr lang="en-CA" dirty="0"/>
          </a:p>
        </p:txBody>
      </p:sp>
      <p:sp>
        <p:nvSpPr>
          <p:cNvPr id="5" name="Footer Placeholder 5"/>
          <p:cNvSpPr>
            <a:spLocks noGrp="1"/>
          </p:cNvSpPr>
          <p:nvPr>
            <p:ph type="ftr" sz="quarter" idx="11"/>
          </p:nvPr>
        </p:nvSpPr>
        <p:spPr/>
        <p:txBody>
          <a:bodyPr/>
          <a:lstStyle/>
          <a:p>
            <a:endParaRPr lang="en-CA" dirty="0"/>
          </a:p>
        </p:txBody>
      </p:sp>
      <p:sp>
        <p:nvSpPr>
          <p:cNvPr id="6" name="Slide Number Placeholder 6"/>
          <p:cNvSpPr>
            <a:spLocks noGrp="1"/>
          </p:cNvSpPr>
          <p:nvPr>
            <p:ph type="sldNum" sz="quarter" idx="12"/>
          </p:nvPr>
        </p:nvSpPr>
        <p:spPr/>
        <p:txBody>
          <a:bodyPr/>
          <a:lstStyle/>
          <a:p>
            <a:fld id="{BDC54988-F86D-4A04-82AB-1CEC17D73561}" type="slidenum">
              <a:rPr lang="en-CA" smtClean="0"/>
              <a:t>‹#›</a:t>
            </a:fld>
            <a:endParaRPr lang="en-CA" dirty="0"/>
          </a:p>
        </p:txBody>
      </p:sp>
    </p:spTree>
    <p:extLst>
      <p:ext uri="{BB962C8B-B14F-4D97-AF65-F5344CB8AC3E}">
        <p14:creationId xmlns:p14="http://schemas.microsoft.com/office/powerpoint/2010/main" val="1963507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3A19040-A621-4126-8494-9FCA35F51C0B}" type="datetimeFigureOut">
              <a:rPr lang="en-CA" smtClean="0"/>
              <a:t>2025-12-15</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BDC54988-F86D-4A04-82AB-1CEC17D73561}" type="slidenum">
              <a:rPr lang="en-CA" smtClean="0"/>
              <a:t>‹#›</a:t>
            </a:fld>
            <a:endParaRPr lang="en-CA" dirty="0"/>
          </a:p>
        </p:txBody>
      </p:sp>
    </p:spTree>
    <p:extLst>
      <p:ext uri="{BB962C8B-B14F-4D97-AF65-F5344CB8AC3E}">
        <p14:creationId xmlns:p14="http://schemas.microsoft.com/office/powerpoint/2010/main" val="18759116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a:lstStyle/>
          <a:p>
            <a:endParaRPr lang="en-CA"/>
          </a:p>
        </p:txBody>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lstStyle/>
          <a:p>
            <a:endParaRPr lang="en-CA"/>
          </a:p>
        </p:txBody>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83A19040-A621-4126-8494-9FCA35F51C0B}" type="datetimeFigureOut">
              <a:rPr lang="en-CA" smtClean="0"/>
              <a:t>2025-12-15</a:t>
            </a:fld>
            <a:endParaRPr lang="en-CA"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CA"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BDC54988-F86D-4A04-82AB-1CEC17D73561}" type="slidenum">
              <a:rPr lang="en-CA" smtClean="0"/>
              <a:t>‹#›</a:t>
            </a:fld>
            <a:endParaRPr lang="en-CA" dirty="0"/>
          </a:p>
        </p:txBody>
      </p:sp>
    </p:spTree>
    <p:extLst>
      <p:ext uri="{BB962C8B-B14F-4D97-AF65-F5344CB8AC3E}">
        <p14:creationId xmlns:p14="http://schemas.microsoft.com/office/powerpoint/2010/main" val="255348437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customXml" Target="../ink/ink1.xml"/><Relationship Id="rId7" Type="http://schemas.openxmlformats.org/officeDocument/2006/relationships/customXml" Target="../ink/ink3.xml"/><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customXml" Target="../ink/ink2.xml"/><Relationship Id="rId4" Type="http://schemas.openxmlformats.org/officeDocument/2006/relationships/image" Target="../media/image130.png"/></Relationships>
</file>

<file path=ppt/slides/_rels/slide2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customXml" Target="../ink/ink4.xml"/><Relationship Id="rId7" Type="http://schemas.openxmlformats.org/officeDocument/2006/relationships/customXml" Target="../ink/ink6.xml"/><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customXml" Target="../ink/ink5.xml"/><Relationship Id="rId10" Type="http://schemas.openxmlformats.org/officeDocument/2006/relationships/image" Target="../media/image20.png"/><Relationship Id="rId4" Type="http://schemas.openxmlformats.org/officeDocument/2006/relationships/image" Target="../media/image17.png"/><Relationship Id="rId9" Type="http://schemas.openxmlformats.org/officeDocument/2006/relationships/customXml" Target="../ink/ink7.xml"/></Relationships>
</file>

<file path=ppt/slides/_rels/slide2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customXml" Target="../ink/ink8.xml"/><Relationship Id="rId7" Type="http://schemas.openxmlformats.org/officeDocument/2006/relationships/customXml" Target="../ink/ink10.xml"/><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customXml" Target="../ink/ink9.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hyperlink" Target="https://va7pwt.org/"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8" Type="http://schemas.openxmlformats.org/officeDocument/2006/relationships/image" Target="../media/image190.png"/><Relationship Id="rId3" Type="http://schemas.openxmlformats.org/officeDocument/2006/relationships/customXml" Target="../ink/ink11.xml"/><Relationship Id="rId7" Type="http://schemas.openxmlformats.org/officeDocument/2006/relationships/customXml" Target="../ink/ink13.xml"/><Relationship Id="rId2" Type="http://schemas.openxmlformats.org/officeDocument/2006/relationships/image" Target="../media/image34.png"/><Relationship Id="rId1" Type="http://schemas.openxmlformats.org/officeDocument/2006/relationships/slideLayout" Target="../slideLayouts/slideLayout7.xml"/><Relationship Id="rId6" Type="http://schemas.openxmlformats.org/officeDocument/2006/relationships/image" Target="../media/image180.png"/><Relationship Id="rId11" Type="http://schemas.openxmlformats.org/officeDocument/2006/relationships/customXml" Target="../ink/ink15.xml"/><Relationship Id="rId5" Type="http://schemas.openxmlformats.org/officeDocument/2006/relationships/customXml" Target="../ink/ink12.xml"/><Relationship Id="rId10" Type="http://schemas.openxmlformats.org/officeDocument/2006/relationships/image" Target="../media/image200.png"/><Relationship Id="rId4" Type="http://schemas.openxmlformats.org/officeDocument/2006/relationships/image" Target="../media/image170.png"/><Relationship Id="rId9" Type="http://schemas.openxmlformats.org/officeDocument/2006/relationships/customXml" Target="../ink/ink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image" Target="../media/image230.png"/><Relationship Id="rId3" Type="http://schemas.openxmlformats.org/officeDocument/2006/relationships/customXml" Target="../ink/ink16.xml"/><Relationship Id="rId7" Type="http://schemas.openxmlformats.org/officeDocument/2006/relationships/customXml" Target="../ink/ink18.xml"/><Relationship Id="rId2" Type="http://schemas.openxmlformats.org/officeDocument/2006/relationships/image" Target="../media/image35.png"/><Relationship Id="rId1" Type="http://schemas.openxmlformats.org/officeDocument/2006/relationships/slideLayout" Target="../slideLayouts/slideLayout7.xml"/><Relationship Id="rId6" Type="http://schemas.openxmlformats.org/officeDocument/2006/relationships/image" Target="../media/image220.png"/><Relationship Id="rId5" Type="http://schemas.openxmlformats.org/officeDocument/2006/relationships/customXml" Target="../ink/ink17.xml"/><Relationship Id="rId4" Type="http://schemas.openxmlformats.org/officeDocument/2006/relationships/image" Target="../media/image210.png"/></Relationships>
</file>

<file path=ppt/slides/_rels/slide41.xml.rels><?xml version="1.0" encoding="UTF-8" standalone="yes"?>
<Relationships xmlns="http://schemas.openxmlformats.org/package/2006/relationships"><Relationship Id="rId8" Type="http://schemas.openxmlformats.org/officeDocument/2006/relationships/image" Target="../media/image330.png"/><Relationship Id="rId13" Type="http://schemas.openxmlformats.org/officeDocument/2006/relationships/customXml" Target="../ink/ink24.xml"/><Relationship Id="rId3" Type="http://schemas.openxmlformats.org/officeDocument/2006/relationships/customXml" Target="../ink/ink19.xml"/><Relationship Id="rId7" Type="http://schemas.openxmlformats.org/officeDocument/2006/relationships/customXml" Target="../ink/ink21.xml"/><Relationship Id="rId12" Type="http://schemas.openxmlformats.org/officeDocument/2006/relationships/image" Target="../media/image351.png"/><Relationship Id="rId17" Type="http://schemas.openxmlformats.org/officeDocument/2006/relationships/customXml" Target="../ink/ink26.xml"/><Relationship Id="rId2" Type="http://schemas.openxmlformats.org/officeDocument/2006/relationships/image" Target="../media/image36.png"/><Relationship Id="rId16"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320.png"/><Relationship Id="rId11" Type="http://schemas.openxmlformats.org/officeDocument/2006/relationships/customXml" Target="../ink/ink23.xml"/><Relationship Id="rId5" Type="http://schemas.openxmlformats.org/officeDocument/2006/relationships/customXml" Target="../ink/ink20.xml"/><Relationship Id="rId15" Type="http://schemas.openxmlformats.org/officeDocument/2006/relationships/customXml" Target="../ink/ink25.xml"/><Relationship Id="rId10" Type="http://schemas.openxmlformats.org/officeDocument/2006/relationships/image" Target="../media/image340.png"/><Relationship Id="rId4" Type="http://schemas.openxmlformats.org/officeDocument/2006/relationships/image" Target="../media/image310.png"/><Relationship Id="rId9" Type="http://schemas.openxmlformats.org/officeDocument/2006/relationships/customXml" Target="../ink/ink22.xml"/><Relationship Id="rId14" Type="http://schemas.openxmlformats.org/officeDocument/2006/relationships/image" Target="../media/image361.png"/></Relationships>
</file>

<file path=ppt/slides/_rels/slide42.xml.rels><?xml version="1.0" encoding="UTF-8" standalone="yes"?>
<Relationships xmlns="http://schemas.openxmlformats.org/package/2006/relationships"><Relationship Id="rId8" Type="http://schemas.openxmlformats.org/officeDocument/2006/relationships/image" Target="../media/image370.png"/><Relationship Id="rId3" Type="http://schemas.openxmlformats.org/officeDocument/2006/relationships/customXml" Target="../ink/ink27.xml"/><Relationship Id="rId7" Type="http://schemas.openxmlformats.org/officeDocument/2006/relationships/customXml" Target="../ink/ink29.xml"/><Relationship Id="rId12" Type="http://schemas.openxmlformats.org/officeDocument/2006/relationships/image" Target="../media/image39.png"/><Relationship Id="rId2" Type="http://schemas.openxmlformats.org/officeDocument/2006/relationships/image" Target="../media/image37.png"/><Relationship Id="rId1" Type="http://schemas.openxmlformats.org/officeDocument/2006/relationships/slideLayout" Target="../slideLayouts/slideLayout7.xml"/><Relationship Id="rId6" Type="http://schemas.openxmlformats.org/officeDocument/2006/relationships/image" Target="../media/image360.png"/><Relationship Id="rId11" Type="http://schemas.openxmlformats.org/officeDocument/2006/relationships/customXml" Target="../ink/ink31.xml"/><Relationship Id="rId5" Type="http://schemas.openxmlformats.org/officeDocument/2006/relationships/customXml" Target="../ink/ink28.xml"/><Relationship Id="rId10" Type="http://schemas.openxmlformats.org/officeDocument/2006/relationships/image" Target="../media/image38.png"/><Relationship Id="rId4" Type="http://schemas.openxmlformats.org/officeDocument/2006/relationships/image" Target="../media/image350.png"/><Relationship Id="rId9" Type="http://schemas.openxmlformats.org/officeDocument/2006/relationships/customXml" Target="../ink/ink3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8" Type="http://schemas.openxmlformats.org/officeDocument/2006/relationships/image" Target="../media/image400.png"/><Relationship Id="rId3" Type="http://schemas.openxmlformats.org/officeDocument/2006/relationships/customXml" Target="../ink/ink32.xml"/><Relationship Id="rId7" Type="http://schemas.openxmlformats.org/officeDocument/2006/relationships/customXml" Target="../ink/ink34.xml"/><Relationship Id="rId12"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6" Type="http://schemas.openxmlformats.org/officeDocument/2006/relationships/image" Target="../media/image390.png"/><Relationship Id="rId11" Type="http://schemas.openxmlformats.org/officeDocument/2006/relationships/customXml" Target="../ink/ink36.xml"/><Relationship Id="rId5" Type="http://schemas.openxmlformats.org/officeDocument/2006/relationships/customXml" Target="../ink/ink33.xml"/><Relationship Id="rId10" Type="http://schemas.openxmlformats.org/officeDocument/2006/relationships/image" Target="../media/image410.png"/><Relationship Id="rId4" Type="http://schemas.openxmlformats.org/officeDocument/2006/relationships/image" Target="../media/image380.png"/><Relationship Id="rId9" Type="http://schemas.openxmlformats.org/officeDocument/2006/relationships/customXml" Target="../ink/ink35.xml"/></Relationships>
</file>

<file path=ppt/slides/_rels/slide4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customXml" Target="../ink/ink37.xml"/><Relationship Id="rId7" Type="http://schemas.openxmlformats.org/officeDocument/2006/relationships/customXml" Target="../ink/ink39.xml"/><Relationship Id="rId2" Type="http://schemas.openxmlformats.org/officeDocument/2006/relationships/image" Target="../media/image44.png"/><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customXml" Target="../ink/ink38.xml"/><Relationship Id="rId4" Type="http://schemas.openxmlformats.org/officeDocument/2006/relationships/image" Target="../media/image45.png"/></Relationships>
</file>

<file path=ppt/slides/_rels/slide49.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customXml" Target="../ink/ink40.xml"/><Relationship Id="rId7" Type="http://schemas.openxmlformats.org/officeDocument/2006/relationships/customXml" Target="../ink/ink42.xml"/><Relationship Id="rId2" Type="http://schemas.openxmlformats.org/officeDocument/2006/relationships/image" Target="../media/image47.png"/><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customXml" Target="../ink/ink41.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fif"/><Relationship Id="rId2" Type="http://schemas.openxmlformats.org/officeDocument/2006/relationships/image" Target="../media/image8.jpg"/><Relationship Id="rId1" Type="http://schemas.openxmlformats.org/officeDocument/2006/relationships/slideLayout" Target="../slideLayouts/slideLayout7.xml"/><Relationship Id="rId4" Type="http://schemas.openxmlformats.org/officeDocument/2006/relationships/image" Target="../media/image10.jf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D51A9-242B-EA85-77C1-8D9AFD8074F8}"/>
              </a:ext>
            </a:extLst>
          </p:cNvPr>
          <p:cNvSpPr>
            <a:spLocks noGrp="1"/>
          </p:cNvSpPr>
          <p:nvPr>
            <p:ph type="ctrTitle"/>
          </p:nvPr>
        </p:nvSpPr>
        <p:spPr>
          <a:xfrm>
            <a:off x="1449922" y="2445676"/>
            <a:ext cx="8825658" cy="1164026"/>
          </a:xfrm>
        </p:spPr>
        <p:txBody>
          <a:bodyPr/>
          <a:lstStyle/>
          <a:p>
            <a:pPr algn="ctr"/>
            <a:r>
              <a:rPr lang="en-CA" dirty="0"/>
              <a:t>Packet Radio</a:t>
            </a:r>
          </a:p>
        </p:txBody>
      </p:sp>
      <p:sp>
        <p:nvSpPr>
          <p:cNvPr id="3" name="Subtitle 2">
            <a:extLst>
              <a:ext uri="{FF2B5EF4-FFF2-40B4-BE49-F238E27FC236}">
                <a16:creationId xmlns:a16="http://schemas.microsoft.com/office/drawing/2014/main" id="{6DF8C5C4-B767-0BBB-E9C6-0AB3DE6C8BF0}"/>
              </a:ext>
            </a:extLst>
          </p:cNvPr>
          <p:cNvSpPr>
            <a:spLocks noGrp="1"/>
          </p:cNvSpPr>
          <p:nvPr>
            <p:ph type="subTitle" idx="1"/>
          </p:nvPr>
        </p:nvSpPr>
        <p:spPr/>
        <p:txBody>
          <a:bodyPr/>
          <a:lstStyle/>
          <a:p>
            <a:pPr algn="ctr"/>
            <a:r>
              <a:rPr lang="en-CA" b="1" dirty="0">
                <a:solidFill>
                  <a:srgbClr val="FF0000"/>
                </a:solidFill>
              </a:rPr>
              <a:t>By Peter Tryon</a:t>
            </a:r>
          </a:p>
          <a:p>
            <a:pPr algn="ctr"/>
            <a:r>
              <a:rPr lang="en-CA" b="1" dirty="0">
                <a:solidFill>
                  <a:srgbClr val="FF0000"/>
                </a:solidFill>
              </a:rPr>
              <a:t>VA7PWT</a:t>
            </a:r>
          </a:p>
        </p:txBody>
      </p:sp>
    </p:spTree>
    <p:extLst>
      <p:ext uri="{BB962C8B-B14F-4D97-AF65-F5344CB8AC3E}">
        <p14:creationId xmlns:p14="http://schemas.microsoft.com/office/powerpoint/2010/main" val="5695972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F4E379D-587C-8121-5B8D-7878CA19D5EC}"/>
              </a:ext>
            </a:extLst>
          </p:cNvPr>
          <p:cNvPicPr>
            <a:picLocks noChangeAspect="1"/>
          </p:cNvPicPr>
          <p:nvPr/>
        </p:nvPicPr>
        <p:blipFill>
          <a:blip r:embed="rId2"/>
          <a:stretch>
            <a:fillRect/>
          </a:stretch>
        </p:blipFill>
        <p:spPr>
          <a:xfrm>
            <a:off x="943897" y="1165123"/>
            <a:ext cx="10161638" cy="5501148"/>
          </a:xfrm>
          <a:prstGeom prst="rect">
            <a:avLst/>
          </a:prstGeom>
        </p:spPr>
      </p:pic>
      <p:sp>
        <p:nvSpPr>
          <p:cNvPr id="4" name="TextBox 3">
            <a:extLst>
              <a:ext uri="{FF2B5EF4-FFF2-40B4-BE49-F238E27FC236}">
                <a16:creationId xmlns:a16="http://schemas.microsoft.com/office/drawing/2014/main" id="{FD0DFEA2-C131-23E1-31F1-A19DB1A9EB1C}"/>
              </a:ext>
            </a:extLst>
          </p:cNvPr>
          <p:cNvSpPr txBox="1"/>
          <p:nvPr/>
        </p:nvSpPr>
        <p:spPr>
          <a:xfrm>
            <a:off x="5641258" y="2964426"/>
            <a:ext cx="914400" cy="914400"/>
          </a:xfrm>
          <a:prstGeom prst="rect">
            <a:avLst/>
          </a:prstGeom>
          <a:noFill/>
        </p:spPr>
        <p:txBody>
          <a:bodyPr wrap="square" rtlCol="0">
            <a:spAutoFit/>
          </a:bodyPr>
          <a:lstStyle/>
          <a:p>
            <a:endParaRPr lang="en-CA" dirty="0"/>
          </a:p>
        </p:txBody>
      </p:sp>
      <p:sp>
        <p:nvSpPr>
          <p:cNvPr id="2" name="TextBox 1">
            <a:extLst>
              <a:ext uri="{FF2B5EF4-FFF2-40B4-BE49-F238E27FC236}">
                <a16:creationId xmlns:a16="http://schemas.microsoft.com/office/drawing/2014/main" id="{A4ECD25B-536C-3BA9-CAEA-2D26FEC90B58}"/>
              </a:ext>
            </a:extLst>
          </p:cNvPr>
          <p:cNvSpPr txBox="1"/>
          <p:nvPr/>
        </p:nvSpPr>
        <p:spPr>
          <a:xfrm>
            <a:off x="398206" y="191729"/>
            <a:ext cx="10913807" cy="830997"/>
          </a:xfrm>
          <a:prstGeom prst="rect">
            <a:avLst/>
          </a:prstGeom>
          <a:noFill/>
        </p:spPr>
        <p:txBody>
          <a:bodyPr wrap="square" rtlCol="0">
            <a:spAutoFit/>
          </a:bodyPr>
          <a:lstStyle/>
          <a:p>
            <a:r>
              <a:rPr lang="en-CA" sz="2400" dirty="0">
                <a:solidFill>
                  <a:schemeClr val="tx2"/>
                </a:solidFill>
              </a:rPr>
              <a:t>This is UZ7HO type of Sound Modem for a single program. I will show later a sound modem that allows you to run  multiple programs at same time  </a:t>
            </a:r>
          </a:p>
        </p:txBody>
      </p:sp>
    </p:spTree>
    <p:extLst>
      <p:ext uri="{BB962C8B-B14F-4D97-AF65-F5344CB8AC3E}">
        <p14:creationId xmlns:p14="http://schemas.microsoft.com/office/powerpoint/2010/main" val="15371316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6325F2E-65EE-FF6A-9FA0-D9C0AA7DE31E}"/>
              </a:ext>
            </a:extLst>
          </p:cNvPr>
          <p:cNvSpPr txBox="1"/>
          <p:nvPr/>
        </p:nvSpPr>
        <p:spPr>
          <a:xfrm>
            <a:off x="211394" y="0"/>
            <a:ext cx="11769212" cy="6001643"/>
          </a:xfrm>
          <a:prstGeom prst="rect">
            <a:avLst/>
          </a:prstGeom>
          <a:noFill/>
        </p:spPr>
        <p:txBody>
          <a:bodyPr wrap="square">
            <a:spAutoFit/>
          </a:bodyPr>
          <a:lstStyle/>
          <a:p>
            <a:pPr algn="ctr"/>
            <a:r>
              <a:rPr lang="en-US" sz="3200" dirty="0"/>
              <a:t>What’s A Packet?</a:t>
            </a:r>
          </a:p>
          <a:p>
            <a:pPr algn="ctr"/>
            <a:endParaRPr lang="en-US" sz="800" dirty="0"/>
          </a:p>
          <a:p>
            <a:r>
              <a:rPr lang="en-US" sz="3200" dirty="0"/>
              <a:t> </a:t>
            </a:r>
            <a:r>
              <a:rPr lang="en-US" sz="2400" dirty="0"/>
              <a:t>A Packet is a group of bits (binary digits) structured and standardized that has contained within it the addressing information, message, error-checking and control information. The information is organized into a Frame (A Packet). A Frame is a set sized template for sending information. The Amateur X.25 protocol is the manner in which we send frames. Both the sending and receiving TNC is programmed to encode into frames to be sent, and decode received frames. </a:t>
            </a:r>
          </a:p>
          <a:p>
            <a:endParaRPr lang="en-US" sz="2400" dirty="0"/>
          </a:p>
          <a:p>
            <a:r>
              <a:rPr lang="en-CA" sz="2400" dirty="0"/>
              <a:t>Each Frame (Packet) can send up to 256 characters in each Frame (Packet).That is close to 3 lines in a sentence. If the information to be sent is more than 256 characters, then it is broken up in to the amount of Frames (Packets) needed to send the message. Once the first Frame (Packet) is received , a command is sent to have the next Frame (Packet) sent. This continues until entire message has been received.</a:t>
            </a:r>
          </a:p>
        </p:txBody>
      </p:sp>
    </p:spTree>
    <p:extLst>
      <p:ext uri="{BB962C8B-B14F-4D97-AF65-F5344CB8AC3E}">
        <p14:creationId xmlns:p14="http://schemas.microsoft.com/office/powerpoint/2010/main" val="18402317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B8056A9-6434-4D35-B9B3-554D99A81F6F}"/>
              </a:ext>
            </a:extLst>
          </p:cNvPr>
          <p:cNvSpPr txBox="1"/>
          <p:nvPr/>
        </p:nvSpPr>
        <p:spPr>
          <a:xfrm>
            <a:off x="609600" y="781281"/>
            <a:ext cx="11265408" cy="5016758"/>
          </a:xfrm>
          <a:prstGeom prst="rect">
            <a:avLst/>
          </a:prstGeom>
          <a:noFill/>
        </p:spPr>
        <p:txBody>
          <a:bodyPr wrap="square">
            <a:spAutoFit/>
          </a:bodyPr>
          <a:lstStyle/>
          <a:p>
            <a:pPr algn="ctr"/>
            <a:r>
              <a:rPr lang="en-US" sz="4000" dirty="0"/>
              <a:t>What is an SSID?</a:t>
            </a:r>
          </a:p>
          <a:p>
            <a:pPr algn="ctr"/>
            <a:r>
              <a:rPr lang="en-US" sz="4000" dirty="0"/>
              <a:t> (Secondary Station Identification)</a:t>
            </a:r>
          </a:p>
          <a:p>
            <a:pPr algn="ctr"/>
            <a:r>
              <a:rPr lang="en-US" sz="4000" dirty="0"/>
              <a:t> Callsign-1 through Callsign-15 </a:t>
            </a:r>
          </a:p>
          <a:p>
            <a:pPr algn="ctr"/>
            <a:endParaRPr lang="en-US" sz="4000" dirty="0"/>
          </a:p>
          <a:p>
            <a:r>
              <a:rPr lang="en-US" sz="3200" dirty="0"/>
              <a:t>Usually your callsign by itself is considered callsign-0. By some standards, using a ssid of 1 denotes your mailbox. You may have up to 16 of your callsign active at any one time, each with a unique number identifier (SSID). No duplicates are allowed at any one time</a:t>
            </a:r>
            <a:endParaRPr lang="en-CA" sz="3200" dirty="0"/>
          </a:p>
        </p:txBody>
      </p:sp>
    </p:spTree>
    <p:extLst>
      <p:ext uri="{BB962C8B-B14F-4D97-AF65-F5344CB8AC3E}">
        <p14:creationId xmlns:p14="http://schemas.microsoft.com/office/powerpoint/2010/main" val="12127787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B91B1AE-C7E7-4FD8-C9E8-4CB74BF25668}"/>
              </a:ext>
            </a:extLst>
          </p:cNvPr>
          <p:cNvSpPr txBox="1"/>
          <p:nvPr/>
        </p:nvSpPr>
        <p:spPr>
          <a:xfrm>
            <a:off x="0" y="341341"/>
            <a:ext cx="12033504" cy="6247864"/>
          </a:xfrm>
          <a:prstGeom prst="rect">
            <a:avLst/>
          </a:prstGeom>
          <a:noFill/>
        </p:spPr>
        <p:txBody>
          <a:bodyPr wrap="square">
            <a:spAutoFit/>
          </a:bodyPr>
          <a:lstStyle/>
          <a:p>
            <a:r>
              <a:rPr lang="en-US" sz="2000" b="0" i="0" dirty="0">
                <a:solidFill>
                  <a:schemeClr val="tx2"/>
                </a:solidFill>
                <a:effectLst/>
                <a:latin typeface="Arial" panose="020B0604020202020204" pitchFamily="34" charset="0"/>
              </a:rPr>
              <a:t>An SSID (Secondary Station Identifier) is a number following a station's callsign.  The numbers range from -0 to -15 and are used to identify the type of packet service the station is running.</a:t>
            </a:r>
            <a:br>
              <a:rPr lang="en-US" sz="2000" dirty="0">
                <a:solidFill>
                  <a:schemeClr val="tx2"/>
                </a:solidFill>
              </a:rPr>
            </a:br>
            <a:br>
              <a:rPr lang="en-US" sz="2000" dirty="0">
                <a:solidFill>
                  <a:schemeClr val="tx2"/>
                </a:solidFill>
              </a:rPr>
            </a:br>
            <a:r>
              <a:rPr lang="en-US" sz="2000" b="0" i="0" dirty="0">
                <a:solidFill>
                  <a:schemeClr val="tx2"/>
                </a:solidFill>
                <a:effectLst/>
                <a:latin typeface="Arial" panose="020B0604020202020204" pitchFamily="34" charset="0"/>
              </a:rPr>
              <a:t>-0 Home station (note: "-0" not needed - automatically presumed if no SSID.)</a:t>
            </a:r>
            <a:br>
              <a:rPr lang="en-US" sz="2000" dirty="0">
                <a:solidFill>
                  <a:schemeClr val="tx2"/>
                </a:solidFill>
              </a:rPr>
            </a:br>
            <a:r>
              <a:rPr lang="en-US" sz="2000" b="0" i="0" dirty="0">
                <a:solidFill>
                  <a:schemeClr val="tx2"/>
                </a:solidFill>
                <a:effectLst/>
                <a:latin typeface="Arial" panose="020B0604020202020204" pitchFamily="34" charset="0"/>
              </a:rPr>
              <a:t>-</a:t>
            </a:r>
            <a:r>
              <a:rPr lang="en-US" sz="2000" b="1" i="0" dirty="0">
                <a:solidFill>
                  <a:schemeClr val="accent3"/>
                </a:solidFill>
                <a:effectLst/>
                <a:latin typeface="Arial" panose="020B0604020202020204" pitchFamily="34" charset="0"/>
              </a:rPr>
              <a:t>1 Home station personal mailbox (usually a TNC-based PBBS).</a:t>
            </a:r>
            <a:br>
              <a:rPr lang="en-US" sz="2000" dirty="0">
                <a:solidFill>
                  <a:schemeClr val="tx2"/>
                </a:solidFill>
              </a:rPr>
            </a:br>
            <a:r>
              <a:rPr lang="en-US" sz="2000" b="0" i="0" dirty="0">
                <a:solidFill>
                  <a:schemeClr val="tx2"/>
                </a:solidFill>
                <a:effectLst/>
                <a:latin typeface="Arial" panose="020B0604020202020204" pitchFamily="34" charset="0"/>
              </a:rPr>
              <a:t>-2 Gateways</a:t>
            </a:r>
            <a:br>
              <a:rPr lang="en-US" sz="2000" dirty="0">
                <a:solidFill>
                  <a:schemeClr val="tx2"/>
                </a:solidFill>
              </a:rPr>
            </a:br>
            <a:r>
              <a:rPr lang="en-US" sz="2000" b="0" i="0" dirty="0">
                <a:solidFill>
                  <a:schemeClr val="tx2"/>
                </a:solidFill>
                <a:effectLst/>
                <a:latin typeface="Arial" panose="020B0604020202020204" pitchFamily="34" charset="0"/>
              </a:rPr>
              <a:t>-</a:t>
            </a:r>
            <a:r>
              <a:rPr lang="en-US" sz="2000" b="1" i="0" dirty="0">
                <a:solidFill>
                  <a:schemeClr val="accent3"/>
                </a:solidFill>
                <a:effectLst/>
                <a:latin typeface="Arial" panose="020B0604020202020204" pitchFamily="34" charset="0"/>
              </a:rPr>
              <a:t>3 Full service BBS's (those that forward mail and bulletins).</a:t>
            </a:r>
            <a:br>
              <a:rPr lang="en-US" sz="2000" dirty="0">
                <a:solidFill>
                  <a:schemeClr val="tx2"/>
                </a:solidFill>
              </a:rPr>
            </a:br>
            <a:r>
              <a:rPr lang="en-US" sz="2000" b="0" i="0" dirty="0">
                <a:solidFill>
                  <a:schemeClr val="tx2"/>
                </a:solidFill>
                <a:effectLst/>
                <a:latin typeface="Arial" panose="020B0604020202020204" pitchFamily="34" charset="0"/>
              </a:rPr>
              <a:t>-4 Network Nodes (having two or more radio ports that perform routing functions via TCP/IP, NetROM, etc.)  (Can be combined with BBS's that also perform routing.)</a:t>
            </a:r>
            <a:br>
              <a:rPr lang="en-US" sz="2000" dirty="0">
                <a:solidFill>
                  <a:schemeClr val="tx2"/>
                </a:solidFill>
              </a:rPr>
            </a:br>
            <a:r>
              <a:rPr lang="en-US" sz="2000" b="0" i="0" dirty="0">
                <a:solidFill>
                  <a:schemeClr val="tx2"/>
                </a:solidFill>
                <a:effectLst/>
                <a:latin typeface="Arial" panose="020B0604020202020204" pitchFamily="34" charset="0"/>
              </a:rPr>
              <a:t>-5 Console, keyboard or printer</a:t>
            </a:r>
            <a:br>
              <a:rPr lang="en-US" sz="2000" dirty="0">
                <a:solidFill>
                  <a:schemeClr val="tx2"/>
                </a:solidFill>
              </a:rPr>
            </a:br>
            <a:r>
              <a:rPr lang="en-US" sz="2000" b="0" i="0" dirty="0">
                <a:solidFill>
                  <a:schemeClr val="tx2"/>
                </a:solidFill>
                <a:effectLst/>
                <a:latin typeface="Arial" panose="020B0604020202020204" pitchFamily="34" charset="0"/>
              </a:rPr>
              <a:t>-6 Conference Bridges</a:t>
            </a:r>
            <a:br>
              <a:rPr lang="en-US" sz="2000" dirty="0">
                <a:solidFill>
                  <a:schemeClr val="tx2"/>
                </a:solidFill>
              </a:rPr>
            </a:br>
            <a:r>
              <a:rPr lang="en-US" sz="2000" b="0" i="0" dirty="0">
                <a:solidFill>
                  <a:schemeClr val="tx2"/>
                </a:solidFill>
                <a:effectLst/>
                <a:latin typeface="Arial" panose="020B0604020202020204" pitchFamily="34" charset="0"/>
              </a:rPr>
              <a:t>-7 Crossband digipeaters (and KA-Nodes)</a:t>
            </a:r>
            <a:br>
              <a:rPr lang="en-US" sz="2000" dirty="0">
                <a:solidFill>
                  <a:schemeClr val="tx2"/>
                </a:solidFill>
              </a:rPr>
            </a:br>
            <a:r>
              <a:rPr lang="en-US" sz="2000" b="0" i="0" dirty="0">
                <a:solidFill>
                  <a:schemeClr val="tx2"/>
                </a:solidFill>
                <a:effectLst/>
                <a:latin typeface="Arial" panose="020B0604020202020204" pitchFamily="34" charset="0"/>
              </a:rPr>
              <a:t>-</a:t>
            </a:r>
            <a:r>
              <a:rPr lang="en-US" sz="2000" b="1" i="0" dirty="0">
                <a:solidFill>
                  <a:schemeClr val="accent3"/>
                </a:solidFill>
                <a:effectLst/>
                <a:latin typeface="Arial" panose="020B0604020202020204" pitchFamily="34" charset="0"/>
              </a:rPr>
              <a:t>8 Crossband digipeaters</a:t>
            </a:r>
            <a:br>
              <a:rPr lang="en-US" sz="2000" dirty="0">
                <a:solidFill>
                  <a:schemeClr val="tx2"/>
                </a:solidFill>
              </a:rPr>
            </a:br>
            <a:r>
              <a:rPr lang="en-US" sz="2000" b="0" i="0" dirty="0">
                <a:solidFill>
                  <a:schemeClr val="tx2"/>
                </a:solidFill>
                <a:effectLst/>
                <a:latin typeface="Arial" panose="020B0604020202020204" pitchFamily="34" charset="0"/>
              </a:rPr>
              <a:t>-9 Mobiles</a:t>
            </a:r>
            <a:br>
              <a:rPr lang="en-US" sz="2000" dirty="0">
                <a:solidFill>
                  <a:schemeClr val="tx2"/>
                </a:solidFill>
              </a:rPr>
            </a:br>
            <a:r>
              <a:rPr lang="en-US" sz="2000" b="0" i="0" dirty="0">
                <a:solidFill>
                  <a:schemeClr val="tx2"/>
                </a:solidFill>
                <a:effectLst/>
                <a:latin typeface="Arial" panose="020B0604020202020204" pitchFamily="34" charset="0"/>
              </a:rPr>
              <a:t>-</a:t>
            </a:r>
            <a:r>
              <a:rPr lang="en-US" sz="2000" b="1" i="0" dirty="0">
                <a:solidFill>
                  <a:schemeClr val="accent3"/>
                </a:solidFill>
                <a:effectLst/>
                <a:latin typeface="Arial" panose="020B0604020202020204" pitchFamily="34" charset="0"/>
              </a:rPr>
              <a:t>10 Winlink 2K</a:t>
            </a:r>
            <a:br>
              <a:rPr lang="en-US" sz="2000" b="1" dirty="0">
                <a:solidFill>
                  <a:schemeClr val="accent3"/>
                </a:solidFill>
              </a:rPr>
            </a:br>
            <a:r>
              <a:rPr lang="en-US" sz="2000" b="0" i="0" dirty="0">
                <a:solidFill>
                  <a:schemeClr val="tx2"/>
                </a:solidFill>
                <a:effectLst/>
                <a:latin typeface="Arial" panose="020B0604020202020204" pitchFamily="34" charset="0"/>
              </a:rPr>
              <a:t>-11 unassigned</a:t>
            </a:r>
            <a:br>
              <a:rPr lang="en-US" sz="2000" dirty="0">
                <a:solidFill>
                  <a:schemeClr val="tx2"/>
                </a:solidFill>
              </a:rPr>
            </a:br>
            <a:r>
              <a:rPr lang="en-US" sz="2000" b="0" i="0" dirty="0">
                <a:solidFill>
                  <a:schemeClr val="tx2"/>
                </a:solidFill>
                <a:effectLst/>
                <a:latin typeface="Arial" panose="020B0604020202020204" pitchFamily="34" charset="0"/>
              </a:rPr>
              <a:t>-12 unassigned</a:t>
            </a:r>
            <a:br>
              <a:rPr lang="en-US" sz="2000" dirty="0">
                <a:solidFill>
                  <a:schemeClr val="tx2"/>
                </a:solidFill>
              </a:rPr>
            </a:br>
            <a:r>
              <a:rPr lang="en-US" sz="2000" b="0" i="0" dirty="0">
                <a:solidFill>
                  <a:schemeClr val="tx2"/>
                </a:solidFill>
                <a:effectLst/>
                <a:latin typeface="Arial" panose="020B0604020202020204" pitchFamily="34" charset="0"/>
              </a:rPr>
              <a:t>-13 unassigned</a:t>
            </a:r>
            <a:br>
              <a:rPr lang="en-US" sz="2000" dirty="0">
                <a:solidFill>
                  <a:schemeClr val="tx2"/>
                </a:solidFill>
              </a:rPr>
            </a:br>
            <a:r>
              <a:rPr lang="en-US" sz="2000" b="0" i="0" dirty="0">
                <a:solidFill>
                  <a:schemeClr val="tx2"/>
                </a:solidFill>
                <a:effectLst/>
                <a:latin typeface="Arial" panose="020B0604020202020204" pitchFamily="34" charset="0"/>
              </a:rPr>
              <a:t>-14 unassigned</a:t>
            </a:r>
            <a:br>
              <a:rPr lang="en-US" sz="2000" dirty="0">
                <a:solidFill>
                  <a:schemeClr val="tx2"/>
                </a:solidFill>
              </a:rPr>
            </a:br>
            <a:r>
              <a:rPr lang="en-US" sz="2000" b="0" i="0" dirty="0">
                <a:solidFill>
                  <a:schemeClr val="tx2"/>
                </a:solidFill>
                <a:effectLst/>
                <a:latin typeface="Arial" panose="020B0604020202020204" pitchFamily="34" charset="0"/>
              </a:rPr>
              <a:t>-15 Often used as a downlink address when exiting the far end of a network connection. (Explained later)</a:t>
            </a:r>
            <a:endParaRPr lang="en-CA" sz="2000" dirty="0">
              <a:solidFill>
                <a:schemeClr val="tx2"/>
              </a:solidFill>
            </a:endParaRPr>
          </a:p>
        </p:txBody>
      </p:sp>
    </p:spTree>
    <p:extLst>
      <p:ext uri="{BB962C8B-B14F-4D97-AF65-F5344CB8AC3E}">
        <p14:creationId xmlns:p14="http://schemas.microsoft.com/office/powerpoint/2010/main" val="31006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A7AF590-3E53-359D-6C27-9A79C15E0B96}"/>
              </a:ext>
            </a:extLst>
          </p:cNvPr>
          <p:cNvSpPr txBox="1"/>
          <p:nvPr/>
        </p:nvSpPr>
        <p:spPr>
          <a:xfrm>
            <a:off x="207264" y="1659285"/>
            <a:ext cx="11777472" cy="4647426"/>
          </a:xfrm>
          <a:prstGeom prst="rect">
            <a:avLst/>
          </a:prstGeom>
          <a:noFill/>
        </p:spPr>
        <p:txBody>
          <a:bodyPr wrap="square" anchor="ctr">
            <a:spAutoFit/>
          </a:bodyPr>
          <a:lstStyle/>
          <a:p>
            <a:pPr algn="l"/>
            <a:r>
              <a:rPr lang="en-US" sz="2800" b="1" i="0" dirty="0">
                <a:solidFill>
                  <a:schemeClr val="tx2"/>
                </a:solidFill>
                <a:effectLst/>
                <a:latin typeface="-apple-system"/>
              </a:rPr>
              <a:t>Cross-band digipeater</a:t>
            </a:r>
            <a:r>
              <a:rPr lang="en-US" sz="2800" b="0" i="0" dirty="0">
                <a:solidFill>
                  <a:schemeClr val="tx2"/>
                </a:solidFill>
                <a:effectLst/>
                <a:latin typeface="-apple-system"/>
              </a:rPr>
              <a:t>: This device receives a signal on one frequency band and retransmits it on another. This capability is particularly useful for extending the range of communication across different frequency bands, allowing for more flexible and widespread communication.</a:t>
            </a:r>
          </a:p>
          <a:p>
            <a:pPr algn="l"/>
            <a:endParaRPr lang="en-US" sz="800" b="0" i="0" dirty="0">
              <a:solidFill>
                <a:schemeClr val="tx2"/>
              </a:solidFill>
              <a:effectLst/>
            </a:endParaRPr>
          </a:p>
          <a:p>
            <a:pPr algn="l"/>
            <a:r>
              <a:rPr lang="en-US" sz="2800" b="1" i="0" dirty="0">
                <a:solidFill>
                  <a:schemeClr val="tx2"/>
                </a:solidFill>
                <a:effectLst/>
                <a:latin typeface="-apple-system"/>
              </a:rPr>
              <a:t>Node -8</a:t>
            </a:r>
            <a:r>
              <a:rPr lang="en-US" sz="2800" b="0" i="0" dirty="0">
                <a:solidFill>
                  <a:schemeClr val="tx2"/>
                </a:solidFill>
                <a:effectLst/>
                <a:latin typeface="-apple-system"/>
              </a:rPr>
              <a:t>:  </a:t>
            </a:r>
            <a:r>
              <a:rPr lang="en-US" sz="2800" dirty="0">
                <a:solidFill>
                  <a:schemeClr val="tx2"/>
                </a:solidFill>
                <a:latin typeface="-apple-system"/>
              </a:rPr>
              <a:t>A</a:t>
            </a:r>
            <a:r>
              <a:rPr lang="en-US" sz="2800" b="0" i="0" dirty="0">
                <a:solidFill>
                  <a:schemeClr val="tx2"/>
                </a:solidFill>
                <a:effectLst/>
                <a:latin typeface="-apple-system"/>
              </a:rPr>
              <a:t> node with the suffix -8 </a:t>
            </a:r>
            <a:r>
              <a:rPr lang="en-US" sz="2800" dirty="0">
                <a:solidFill>
                  <a:schemeClr val="tx2"/>
                </a:solidFill>
                <a:latin typeface="-apple-system"/>
              </a:rPr>
              <a:t>can indicate it is</a:t>
            </a:r>
            <a:r>
              <a:rPr lang="en-US" sz="2800" b="0" i="0" dirty="0">
                <a:solidFill>
                  <a:schemeClr val="tx2"/>
                </a:solidFill>
                <a:effectLst/>
                <a:latin typeface="-apple-system"/>
              </a:rPr>
              <a:t>,  a digipeater</a:t>
            </a:r>
            <a:r>
              <a:rPr lang="en-US" sz="2800" dirty="0">
                <a:solidFill>
                  <a:schemeClr val="tx2"/>
                </a:solidFill>
                <a:latin typeface="-apple-system"/>
              </a:rPr>
              <a:t> </a:t>
            </a:r>
            <a:r>
              <a:rPr lang="en-US" sz="2800" b="0" i="0" dirty="0">
                <a:solidFill>
                  <a:schemeClr val="tx2"/>
                </a:solidFill>
                <a:effectLst/>
                <a:latin typeface="-apple-system"/>
              </a:rPr>
              <a:t>that is part of a network. Nodes can perform various functions, including routing packets, acting as gateways to other networks, or providing additional services like messaging, APRS tracking, or weather updates.</a:t>
            </a:r>
          </a:p>
          <a:p>
            <a:pPr algn="l"/>
            <a:endParaRPr lang="en-US" sz="800" dirty="0">
              <a:solidFill>
                <a:schemeClr val="tx2"/>
              </a:solidFill>
              <a:latin typeface="-apple-system"/>
            </a:endParaRPr>
          </a:p>
          <a:p>
            <a:pPr algn="l"/>
            <a:r>
              <a:rPr lang="en-US" sz="2800" b="0" i="0" dirty="0">
                <a:solidFill>
                  <a:schemeClr val="tx2"/>
                </a:solidFill>
                <a:effectLst/>
                <a:latin typeface="-apple-system"/>
              </a:rPr>
              <a:t>Node -10: This indicates it will connect you to the internet via the Winlink system</a:t>
            </a:r>
          </a:p>
        </p:txBody>
      </p:sp>
      <p:sp>
        <p:nvSpPr>
          <p:cNvPr id="4" name="TextBox 3">
            <a:extLst>
              <a:ext uri="{FF2B5EF4-FFF2-40B4-BE49-F238E27FC236}">
                <a16:creationId xmlns:a16="http://schemas.microsoft.com/office/drawing/2014/main" id="{C667419B-9269-3477-493B-5D4EEA908ED0}"/>
              </a:ext>
            </a:extLst>
          </p:cNvPr>
          <p:cNvSpPr txBox="1"/>
          <p:nvPr/>
        </p:nvSpPr>
        <p:spPr>
          <a:xfrm>
            <a:off x="1261872" y="335845"/>
            <a:ext cx="9668256" cy="1200329"/>
          </a:xfrm>
          <a:prstGeom prst="rect">
            <a:avLst/>
          </a:prstGeom>
          <a:noFill/>
        </p:spPr>
        <p:txBody>
          <a:bodyPr wrap="square" rtlCol="0">
            <a:spAutoFit/>
          </a:bodyPr>
          <a:lstStyle/>
          <a:p>
            <a:pPr algn="ctr"/>
            <a:r>
              <a:rPr lang="en-CA" sz="3600" b="1" dirty="0"/>
              <a:t>Explanation of a few of the main ones you will see Beaconing</a:t>
            </a:r>
          </a:p>
        </p:txBody>
      </p:sp>
    </p:spTree>
    <p:extLst>
      <p:ext uri="{BB962C8B-B14F-4D97-AF65-F5344CB8AC3E}">
        <p14:creationId xmlns:p14="http://schemas.microsoft.com/office/powerpoint/2010/main" val="15425220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424BB3C-331D-BEE4-9074-B8B8D5F8F93D}"/>
              </a:ext>
            </a:extLst>
          </p:cNvPr>
          <p:cNvSpPr txBox="1"/>
          <p:nvPr/>
        </p:nvSpPr>
        <p:spPr>
          <a:xfrm>
            <a:off x="426720" y="231648"/>
            <a:ext cx="10704576" cy="954107"/>
          </a:xfrm>
          <a:prstGeom prst="rect">
            <a:avLst/>
          </a:prstGeom>
          <a:noFill/>
        </p:spPr>
        <p:txBody>
          <a:bodyPr wrap="square" rtlCol="0">
            <a:spAutoFit/>
          </a:bodyPr>
          <a:lstStyle/>
          <a:p>
            <a:pPr algn="ctr"/>
            <a:r>
              <a:rPr lang="en-CA" sz="2800" b="1" dirty="0"/>
              <a:t>Why does my call sign change to a -15 designation when using a Digipeater</a:t>
            </a:r>
          </a:p>
        </p:txBody>
      </p:sp>
      <p:sp>
        <p:nvSpPr>
          <p:cNvPr id="4" name="TextBox 3">
            <a:extLst>
              <a:ext uri="{FF2B5EF4-FFF2-40B4-BE49-F238E27FC236}">
                <a16:creationId xmlns:a16="http://schemas.microsoft.com/office/drawing/2014/main" id="{B0FA0DF7-1A8F-C123-4625-44467BA51AD7}"/>
              </a:ext>
            </a:extLst>
          </p:cNvPr>
          <p:cNvSpPr txBox="1"/>
          <p:nvPr/>
        </p:nvSpPr>
        <p:spPr>
          <a:xfrm>
            <a:off x="426720" y="1332595"/>
            <a:ext cx="11228832" cy="5293757"/>
          </a:xfrm>
          <a:prstGeom prst="rect">
            <a:avLst/>
          </a:prstGeom>
          <a:noFill/>
        </p:spPr>
        <p:txBody>
          <a:bodyPr wrap="square">
            <a:spAutoFit/>
          </a:bodyPr>
          <a:lstStyle/>
          <a:p>
            <a:r>
              <a:rPr lang="en-US" sz="3200" b="0" i="0" dirty="0">
                <a:solidFill>
                  <a:schemeClr val="tx2"/>
                </a:solidFill>
                <a:effectLst/>
                <a:latin typeface="-apple-system"/>
              </a:rPr>
              <a:t>So, the “-15” designation typically indicates that your station is an additional station, which could be used for various purposes not specifically covered by other SSIDs</a:t>
            </a:r>
          </a:p>
          <a:p>
            <a:r>
              <a:rPr lang="en-US" sz="3200" dirty="0">
                <a:solidFill>
                  <a:schemeClr val="tx2"/>
                </a:solidFill>
                <a:latin typeface="-apple-system"/>
              </a:rPr>
              <a:t>Basically the digipeater gives this designation to you so it knows who you are. This is a fictitious call sign. Do not make a call to this. </a:t>
            </a:r>
          </a:p>
          <a:p>
            <a:r>
              <a:rPr lang="en-US" sz="3200" dirty="0">
                <a:solidFill>
                  <a:schemeClr val="tx2"/>
                </a:solidFill>
                <a:latin typeface="-apple-system"/>
              </a:rPr>
              <a:t>For example. I go through VE7TXD-8 and connect to VE7KHI (Keith on Hornby Island). What you would see is :-</a:t>
            </a:r>
          </a:p>
          <a:p>
            <a:pPr algn="ctr"/>
            <a:r>
              <a:rPr lang="en-US" sz="3200" dirty="0">
                <a:solidFill>
                  <a:schemeClr val="tx2"/>
                </a:solidFill>
                <a:latin typeface="-apple-system"/>
              </a:rPr>
              <a:t>VA7PWT-15 to VE7KHI</a:t>
            </a:r>
          </a:p>
          <a:p>
            <a:pPr algn="ctr"/>
            <a:r>
              <a:rPr lang="en-US" sz="3200" dirty="0">
                <a:solidFill>
                  <a:schemeClr val="tx2"/>
                </a:solidFill>
                <a:latin typeface="-apple-system"/>
              </a:rPr>
              <a:t>If Keith wanted to connect to me he would call VA7PWT not the VA7PWT-15</a:t>
            </a:r>
          </a:p>
          <a:p>
            <a:r>
              <a:rPr lang="en-US" b="0" i="0" dirty="0">
                <a:solidFill>
                  <a:srgbClr val="111111"/>
                </a:solidFill>
                <a:effectLst/>
                <a:latin typeface="-apple-system"/>
              </a:rPr>
              <a:t>.</a:t>
            </a:r>
            <a:endParaRPr lang="en-CA" dirty="0"/>
          </a:p>
        </p:txBody>
      </p:sp>
    </p:spTree>
    <p:extLst>
      <p:ext uri="{BB962C8B-B14F-4D97-AF65-F5344CB8AC3E}">
        <p14:creationId xmlns:p14="http://schemas.microsoft.com/office/powerpoint/2010/main" val="41307609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3347692-3E36-FB2D-3AFF-22FEA48FDA8A}"/>
              </a:ext>
            </a:extLst>
          </p:cNvPr>
          <p:cNvSpPr txBox="1"/>
          <p:nvPr/>
        </p:nvSpPr>
        <p:spPr>
          <a:xfrm>
            <a:off x="170688" y="305068"/>
            <a:ext cx="11850624" cy="5616922"/>
          </a:xfrm>
          <a:prstGeom prst="rect">
            <a:avLst/>
          </a:prstGeom>
          <a:noFill/>
        </p:spPr>
        <p:txBody>
          <a:bodyPr wrap="square" rtlCol="0">
            <a:spAutoFit/>
          </a:bodyPr>
          <a:lstStyle/>
          <a:p>
            <a:pPr algn="ctr"/>
            <a:r>
              <a:rPr lang="en-CA" sz="3600" b="1" dirty="0"/>
              <a:t>New things that you can do to make your </a:t>
            </a:r>
            <a:r>
              <a:rPr lang="en-CA" sz="3600" b="1" dirty="0" err="1"/>
              <a:t>Packeteering</a:t>
            </a:r>
            <a:r>
              <a:rPr lang="en-CA" sz="3600" b="1" dirty="0"/>
              <a:t>  easier and more fun.</a:t>
            </a:r>
          </a:p>
          <a:p>
            <a:endParaRPr lang="en-CA" sz="1000" b="1" dirty="0"/>
          </a:p>
          <a:p>
            <a:r>
              <a:rPr lang="en-CA" sz="3600" dirty="0"/>
              <a:t>          -Multiple contacts at same time</a:t>
            </a:r>
          </a:p>
          <a:p>
            <a:r>
              <a:rPr lang="en-CA" sz="3600" dirty="0"/>
              <a:t>          -Your own Personal Mailbox</a:t>
            </a:r>
          </a:p>
          <a:p>
            <a:r>
              <a:rPr lang="en-CA" sz="3600" dirty="0"/>
              <a:t>          -Run multiple programs at same time</a:t>
            </a:r>
          </a:p>
          <a:p>
            <a:endParaRPr lang="en-CA" sz="800" dirty="0"/>
          </a:p>
          <a:p>
            <a:r>
              <a:rPr lang="en-CA" sz="3600" dirty="0"/>
              <a:t>     I have noticed during our </a:t>
            </a:r>
            <a:r>
              <a:rPr lang="en-CA" sz="3600" dirty="0" err="1"/>
              <a:t>Packeteering</a:t>
            </a:r>
            <a:r>
              <a:rPr lang="en-CA" sz="3600" dirty="0"/>
              <a:t> night a                   	 lot of you do not know about these.</a:t>
            </a:r>
          </a:p>
          <a:p>
            <a:endParaRPr lang="en-CA" sz="900" dirty="0"/>
          </a:p>
          <a:p>
            <a:endParaRPr lang="en-CA" sz="800" dirty="0"/>
          </a:p>
          <a:p>
            <a:r>
              <a:rPr lang="en-CA" sz="3600" dirty="0"/>
              <a:t>     In the following slides I will introduce you </a:t>
            </a:r>
          </a:p>
          <a:p>
            <a:r>
              <a:rPr lang="en-CA" sz="3600" dirty="0"/>
              <a:t>                                 to these.</a:t>
            </a:r>
          </a:p>
        </p:txBody>
      </p:sp>
    </p:spTree>
    <p:extLst>
      <p:ext uri="{BB962C8B-B14F-4D97-AF65-F5344CB8AC3E}">
        <p14:creationId xmlns:p14="http://schemas.microsoft.com/office/powerpoint/2010/main" val="1784317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DA7E5A40-FCA2-F14D-4CBE-E5251163C3C0}"/>
              </a:ext>
            </a:extLst>
          </p:cNvPr>
          <p:cNvSpPr txBox="1"/>
          <p:nvPr/>
        </p:nvSpPr>
        <p:spPr>
          <a:xfrm>
            <a:off x="2883616" y="0"/>
            <a:ext cx="6658589" cy="830997"/>
          </a:xfrm>
          <a:prstGeom prst="rect">
            <a:avLst/>
          </a:prstGeom>
          <a:noFill/>
        </p:spPr>
        <p:txBody>
          <a:bodyPr wrap="square" rtlCol="0">
            <a:spAutoFit/>
          </a:bodyPr>
          <a:lstStyle/>
          <a:p>
            <a:pPr algn="ctr"/>
            <a:r>
              <a:rPr lang="en-CA" sz="2400" b="1" dirty="0">
                <a:solidFill>
                  <a:schemeClr val="tx2"/>
                </a:solidFill>
              </a:rPr>
              <a:t>Check your TNC commands in your operator manual for the TNC you are using</a:t>
            </a:r>
          </a:p>
        </p:txBody>
      </p:sp>
      <p:sp>
        <p:nvSpPr>
          <p:cNvPr id="3" name="TextBox 2">
            <a:extLst>
              <a:ext uri="{FF2B5EF4-FFF2-40B4-BE49-F238E27FC236}">
                <a16:creationId xmlns:a16="http://schemas.microsoft.com/office/drawing/2014/main" id="{2C962C3E-CBE0-E486-2F1C-3718F7FBBB12}"/>
              </a:ext>
            </a:extLst>
          </p:cNvPr>
          <p:cNvSpPr txBox="1"/>
          <p:nvPr/>
        </p:nvSpPr>
        <p:spPr>
          <a:xfrm>
            <a:off x="210316" y="979103"/>
            <a:ext cx="12005187" cy="6001643"/>
          </a:xfrm>
          <a:prstGeom prst="rect">
            <a:avLst/>
          </a:prstGeom>
          <a:noFill/>
        </p:spPr>
        <p:txBody>
          <a:bodyPr wrap="square">
            <a:spAutoFit/>
          </a:bodyPr>
          <a:lstStyle/>
          <a:p>
            <a:pPr algn="ctr"/>
            <a:r>
              <a:rPr lang="en-US" sz="2800" dirty="0"/>
              <a:t>Multi-Connects  on the KPC-3</a:t>
            </a:r>
          </a:p>
          <a:p>
            <a:pPr algn="ctr"/>
            <a:endParaRPr lang="en-US" sz="900" dirty="0"/>
          </a:p>
          <a:p>
            <a:r>
              <a:rPr lang="en-US" sz="2800" dirty="0"/>
              <a:t>The TNC makes it possible for you to talk to more than one person at the same time. Single port TNCs such as the KPC-3 Plus support 26 streams on the one port. </a:t>
            </a:r>
          </a:p>
          <a:p>
            <a:endParaRPr lang="en-US" sz="900" dirty="0"/>
          </a:p>
          <a:p>
            <a:r>
              <a:rPr lang="en-US" sz="2800" dirty="0"/>
              <a:t>The command </a:t>
            </a:r>
            <a:r>
              <a:rPr lang="en-US" sz="2800" b="1" u="sng" dirty="0"/>
              <a:t>MAXUSERS</a:t>
            </a:r>
            <a:r>
              <a:rPr lang="en-US" sz="2800" dirty="0"/>
              <a:t> determines how many streams may be used at one time, per port.</a:t>
            </a:r>
          </a:p>
          <a:p>
            <a:endParaRPr lang="en-US" sz="900" dirty="0"/>
          </a:p>
          <a:p>
            <a:r>
              <a:rPr lang="en-US" sz="2800" dirty="0"/>
              <a:t>Command </a:t>
            </a:r>
            <a:r>
              <a:rPr lang="en-US" sz="2800" b="1" u="sng" dirty="0"/>
              <a:t>USERS</a:t>
            </a:r>
            <a:r>
              <a:rPr lang="en-US" sz="2800" dirty="0"/>
              <a:t> determines how many people can connect to the TNC per port. An incoming connect uses the next available stream. </a:t>
            </a:r>
          </a:p>
          <a:p>
            <a:endParaRPr lang="en-US" sz="900" dirty="0"/>
          </a:p>
          <a:p>
            <a:r>
              <a:rPr lang="en-US" sz="2800" dirty="0"/>
              <a:t> However, if </a:t>
            </a:r>
            <a:r>
              <a:rPr lang="en-US" sz="2800" b="1" u="sng" dirty="0"/>
              <a:t>MAXUSERS</a:t>
            </a:r>
            <a:r>
              <a:rPr lang="en-US" sz="2800" dirty="0"/>
              <a:t> is set larger than USERS, you can still issue outgoing connects on additional streams.</a:t>
            </a:r>
          </a:p>
          <a:p>
            <a:endParaRPr lang="en-US" sz="2400" dirty="0"/>
          </a:p>
          <a:p>
            <a:endParaRPr lang="en-US" sz="2400" dirty="0"/>
          </a:p>
          <a:p>
            <a:r>
              <a:rPr lang="en-US" sz="2000" dirty="0"/>
              <a:t> </a:t>
            </a:r>
            <a:endParaRPr lang="en-CA" sz="2000" dirty="0"/>
          </a:p>
        </p:txBody>
      </p:sp>
    </p:spTree>
    <p:extLst>
      <p:ext uri="{BB962C8B-B14F-4D97-AF65-F5344CB8AC3E}">
        <p14:creationId xmlns:p14="http://schemas.microsoft.com/office/powerpoint/2010/main" val="22276113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AEAF0BA-13A9-0967-0E90-A5BF79B691DB}"/>
              </a:ext>
            </a:extLst>
          </p:cNvPr>
          <p:cNvSpPr txBox="1"/>
          <p:nvPr/>
        </p:nvSpPr>
        <p:spPr>
          <a:xfrm>
            <a:off x="182880" y="3444388"/>
            <a:ext cx="11704320" cy="3416320"/>
          </a:xfrm>
          <a:prstGeom prst="rect">
            <a:avLst/>
          </a:prstGeom>
          <a:noFill/>
        </p:spPr>
        <p:txBody>
          <a:bodyPr wrap="square">
            <a:spAutoFit/>
          </a:bodyPr>
          <a:lstStyle/>
          <a:p>
            <a:r>
              <a:rPr lang="en-US" sz="2400" dirty="0"/>
              <a:t>To change streams ( to make another connect or to send data to another station already connected to you)  just hit </a:t>
            </a:r>
            <a:r>
              <a:rPr lang="en-US" sz="2400" b="1" u="sng" dirty="0"/>
              <a:t>SHIFT|</a:t>
            </a:r>
            <a:r>
              <a:rPr lang="en-US" sz="2400" dirty="0"/>
              <a:t>        and letter of channel you wish. ( </a:t>
            </a:r>
            <a:r>
              <a:rPr lang="en-US" sz="2400" b="1" u="sng" dirty="0"/>
              <a:t>E.g.  </a:t>
            </a:r>
            <a:r>
              <a:rPr lang="en-US" sz="2400" b="1" u="sng" dirty="0" err="1"/>
              <a:t>Shift|B</a:t>
            </a:r>
            <a:r>
              <a:rPr lang="en-US" sz="2400" dirty="0"/>
              <a:t>) this will change you to channel B.</a:t>
            </a:r>
          </a:p>
          <a:p>
            <a:endParaRPr lang="en-US" sz="2400" dirty="0"/>
          </a:p>
          <a:p>
            <a:r>
              <a:rPr lang="en-US" sz="2400" dirty="0"/>
              <a:t>When someone connects with you ,you will see channel letter and then their call sign (eg A VA7PWT ). If another person connects with you, again you will see (eg B VA7AYW). So to talk to each just follow above. Each time they send a packet message to you, you will see their call with the channel letter.</a:t>
            </a:r>
          </a:p>
          <a:p>
            <a:endParaRPr lang="en-CA" sz="2400" dirty="0"/>
          </a:p>
        </p:txBody>
      </p:sp>
      <p:sp>
        <p:nvSpPr>
          <p:cNvPr id="5" name="TextBox 4">
            <a:extLst>
              <a:ext uri="{FF2B5EF4-FFF2-40B4-BE49-F238E27FC236}">
                <a16:creationId xmlns:a16="http://schemas.microsoft.com/office/drawing/2014/main" id="{F5C92413-CC3D-507F-559D-DC13107F9351}"/>
              </a:ext>
            </a:extLst>
          </p:cNvPr>
          <p:cNvSpPr txBox="1"/>
          <p:nvPr/>
        </p:nvSpPr>
        <p:spPr>
          <a:xfrm>
            <a:off x="182880" y="2244059"/>
            <a:ext cx="11838432" cy="1200329"/>
          </a:xfrm>
          <a:prstGeom prst="rect">
            <a:avLst/>
          </a:prstGeom>
          <a:noFill/>
        </p:spPr>
        <p:txBody>
          <a:bodyPr wrap="square">
            <a:spAutoFit/>
          </a:bodyPr>
          <a:lstStyle/>
          <a:p>
            <a:r>
              <a:rPr lang="en-US" sz="2400" dirty="0"/>
              <a:t>To determine which port you are on, simply use the </a:t>
            </a:r>
            <a:r>
              <a:rPr lang="en-US" sz="2400" b="1" dirty="0"/>
              <a:t>STATUS</a:t>
            </a:r>
            <a:r>
              <a:rPr lang="en-US" sz="2400" dirty="0"/>
              <a:t> command, typing </a:t>
            </a:r>
            <a:r>
              <a:rPr lang="en-US" sz="2400" b="1" u="sng" dirty="0"/>
              <a:t>STAT </a:t>
            </a:r>
            <a:r>
              <a:rPr lang="en-US" sz="2400" dirty="0"/>
              <a:t>at the command prompt. The TNC will report which streams are active and which one you are on.</a:t>
            </a:r>
          </a:p>
        </p:txBody>
      </p:sp>
      <p:sp>
        <p:nvSpPr>
          <p:cNvPr id="7" name="TextBox 6">
            <a:extLst>
              <a:ext uri="{FF2B5EF4-FFF2-40B4-BE49-F238E27FC236}">
                <a16:creationId xmlns:a16="http://schemas.microsoft.com/office/drawing/2014/main" id="{55A3D819-8E83-A196-EB6F-2E9039579F6B}"/>
              </a:ext>
            </a:extLst>
          </p:cNvPr>
          <p:cNvSpPr txBox="1"/>
          <p:nvPr/>
        </p:nvSpPr>
        <p:spPr>
          <a:xfrm>
            <a:off x="182880" y="1413062"/>
            <a:ext cx="11704320" cy="830997"/>
          </a:xfrm>
          <a:prstGeom prst="rect">
            <a:avLst/>
          </a:prstGeom>
          <a:noFill/>
        </p:spPr>
        <p:txBody>
          <a:bodyPr wrap="square">
            <a:spAutoFit/>
          </a:bodyPr>
          <a:lstStyle/>
          <a:p>
            <a:r>
              <a:rPr lang="en-US" sz="2400" dirty="0"/>
              <a:t>If you wish to remain on the current stream to communicate, no action is necessary.</a:t>
            </a:r>
          </a:p>
        </p:txBody>
      </p:sp>
      <p:sp>
        <p:nvSpPr>
          <p:cNvPr id="9" name="TextBox 8">
            <a:extLst>
              <a:ext uri="{FF2B5EF4-FFF2-40B4-BE49-F238E27FC236}">
                <a16:creationId xmlns:a16="http://schemas.microsoft.com/office/drawing/2014/main" id="{531C9AC6-ECDA-2C4B-1EDA-F62667F930A9}"/>
              </a:ext>
            </a:extLst>
          </p:cNvPr>
          <p:cNvSpPr txBox="1"/>
          <p:nvPr/>
        </p:nvSpPr>
        <p:spPr>
          <a:xfrm>
            <a:off x="2328672" y="234368"/>
            <a:ext cx="6096000" cy="954107"/>
          </a:xfrm>
          <a:prstGeom prst="rect">
            <a:avLst/>
          </a:prstGeom>
          <a:noFill/>
        </p:spPr>
        <p:txBody>
          <a:bodyPr wrap="square">
            <a:spAutoFit/>
          </a:bodyPr>
          <a:lstStyle/>
          <a:p>
            <a:pPr algn="ctr"/>
            <a:r>
              <a:rPr lang="en-US" sz="2800" dirty="0"/>
              <a:t>Multi-Connects  on the KPC-3 Continued</a:t>
            </a:r>
          </a:p>
        </p:txBody>
      </p:sp>
      <p:pic>
        <p:nvPicPr>
          <p:cNvPr id="4" name="Picture 3">
            <a:extLst>
              <a:ext uri="{FF2B5EF4-FFF2-40B4-BE49-F238E27FC236}">
                <a16:creationId xmlns:a16="http://schemas.microsoft.com/office/drawing/2014/main" id="{FDC3E843-B982-4E58-B207-1A3C96DD2766}"/>
              </a:ext>
            </a:extLst>
          </p:cNvPr>
          <p:cNvPicPr>
            <a:picLocks noChangeAspect="1"/>
          </p:cNvPicPr>
          <p:nvPr/>
        </p:nvPicPr>
        <p:blipFill>
          <a:blip r:embed="rId2"/>
          <a:stretch>
            <a:fillRect/>
          </a:stretch>
        </p:blipFill>
        <p:spPr>
          <a:xfrm>
            <a:off x="7495372" y="3799069"/>
            <a:ext cx="504895" cy="476316"/>
          </a:xfrm>
          <a:prstGeom prst="rect">
            <a:avLst/>
          </a:prstGeom>
        </p:spPr>
      </p:pic>
    </p:spTree>
    <p:extLst>
      <p:ext uri="{BB962C8B-B14F-4D97-AF65-F5344CB8AC3E}">
        <p14:creationId xmlns:p14="http://schemas.microsoft.com/office/powerpoint/2010/main" val="42329410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2DE7196-B917-42D3-F445-8CC4026A29EA}"/>
              </a:ext>
            </a:extLst>
          </p:cNvPr>
          <p:cNvSpPr txBox="1"/>
          <p:nvPr/>
        </p:nvSpPr>
        <p:spPr>
          <a:xfrm>
            <a:off x="530942" y="186075"/>
            <a:ext cx="11400504" cy="5663089"/>
          </a:xfrm>
          <a:prstGeom prst="rect">
            <a:avLst/>
          </a:prstGeom>
          <a:noFill/>
        </p:spPr>
        <p:txBody>
          <a:bodyPr wrap="square">
            <a:spAutoFit/>
          </a:bodyPr>
          <a:lstStyle/>
          <a:p>
            <a:pPr algn="ctr"/>
            <a:r>
              <a:rPr lang="en-US" sz="3600" dirty="0"/>
              <a:t>Connect to Your Mailbox</a:t>
            </a:r>
          </a:p>
          <a:p>
            <a:pPr algn="ctr"/>
            <a:endParaRPr lang="en-US" sz="1400" dirty="0"/>
          </a:p>
          <a:p>
            <a:r>
              <a:rPr lang="en-US" dirty="0"/>
              <a:t> </a:t>
            </a:r>
            <a:r>
              <a:rPr lang="en-US" sz="2400" dirty="0"/>
              <a:t>Step 1. Go to COMMAND mode (if you are not already there), where you will see the “cmd:” prompt.</a:t>
            </a:r>
          </a:p>
          <a:p>
            <a:r>
              <a:rPr lang="en-US" sz="2400" dirty="0"/>
              <a:t> </a:t>
            </a:r>
          </a:p>
          <a:p>
            <a:r>
              <a:rPr lang="en-US" sz="2400" dirty="0"/>
              <a:t> Step 2. Type CONNECT (letter c) call (where “call” is your MYPBBS) and press the ENTER (return) key. By default, MYPBBS is the callsign you entered right after the autobaud routine, with “-1" appended to it. Note: To see the current mailbox callsign, type MYPBBS at the CMD prompt and press the ENTER (return) key. The callsign shown is the one to use when connecting to your mailbox (PBBS) </a:t>
            </a:r>
          </a:p>
          <a:p>
            <a:endParaRPr lang="en-US" sz="2400" dirty="0"/>
          </a:p>
          <a:p>
            <a:r>
              <a:rPr lang="en-US" sz="2400" dirty="0"/>
              <a:t>If for some strange reason it was not applied just enter at cmd prompt MYBBS (your call sign). For example (MYBBS VA7PWT) then hit enter button.</a:t>
            </a:r>
          </a:p>
          <a:p>
            <a:r>
              <a:rPr lang="en-US" sz="2400" dirty="0"/>
              <a:t>Then try Step 2 again.</a:t>
            </a:r>
            <a:endParaRPr lang="en-CA" sz="2400" dirty="0"/>
          </a:p>
        </p:txBody>
      </p:sp>
    </p:spTree>
    <p:extLst>
      <p:ext uri="{BB962C8B-B14F-4D97-AF65-F5344CB8AC3E}">
        <p14:creationId xmlns:p14="http://schemas.microsoft.com/office/powerpoint/2010/main" val="20273331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8218712-3587-D48C-2598-017263AECE5B}"/>
              </a:ext>
            </a:extLst>
          </p:cNvPr>
          <p:cNvSpPr txBox="1"/>
          <p:nvPr/>
        </p:nvSpPr>
        <p:spPr>
          <a:xfrm>
            <a:off x="255639" y="400859"/>
            <a:ext cx="11680722" cy="6124754"/>
          </a:xfrm>
          <a:prstGeom prst="rect">
            <a:avLst/>
          </a:prstGeom>
          <a:noFill/>
        </p:spPr>
        <p:txBody>
          <a:bodyPr wrap="square">
            <a:spAutoFit/>
          </a:bodyPr>
          <a:lstStyle/>
          <a:p>
            <a:pPr algn="ctr"/>
            <a:r>
              <a:rPr lang="en-US" sz="4000" dirty="0"/>
              <a:t>What It's All About</a:t>
            </a:r>
          </a:p>
          <a:p>
            <a:r>
              <a:rPr lang="en-US" sz="4000" dirty="0"/>
              <a:t> Packet seems to offer something different from other facets of Amateur Radio, yet it can be used for everything from a local QSO to a DX contact thousands of miles away, for electronic mail, message transmission, emergency communications, or just plain tinkering in the world of digital communications.</a:t>
            </a:r>
          </a:p>
          <a:p>
            <a:r>
              <a:rPr lang="en-US" sz="3200" dirty="0"/>
              <a:t> </a:t>
            </a:r>
            <a:endParaRPr lang="en-CA" sz="3200" dirty="0"/>
          </a:p>
        </p:txBody>
      </p:sp>
    </p:spTree>
    <p:extLst>
      <p:ext uri="{BB962C8B-B14F-4D97-AF65-F5344CB8AC3E}">
        <p14:creationId xmlns:p14="http://schemas.microsoft.com/office/powerpoint/2010/main" val="17839921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2EA2372-3FC4-67AB-2436-4504335EAFED}"/>
              </a:ext>
            </a:extLst>
          </p:cNvPr>
          <p:cNvSpPr txBox="1"/>
          <p:nvPr/>
        </p:nvSpPr>
        <p:spPr>
          <a:xfrm>
            <a:off x="243840" y="2090172"/>
            <a:ext cx="11631168" cy="3046988"/>
          </a:xfrm>
          <a:prstGeom prst="rect">
            <a:avLst/>
          </a:prstGeom>
          <a:noFill/>
        </p:spPr>
        <p:txBody>
          <a:bodyPr wrap="square">
            <a:spAutoFit/>
          </a:bodyPr>
          <a:lstStyle/>
          <a:p>
            <a:r>
              <a:rPr lang="en-US" sz="3200" dirty="0"/>
              <a:t>Step 3. Your KPC-3 Plus will connect you to the mailbox. Your screen should look something like this:</a:t>
            </a:r>
          </a:p>
          <a:p>
            <a:r>
              <a:rPr lang="en-US" sz="3200" dirty="0"/>
              <a:t> cmd: CONNECT (YOUR CALL)-1</a:t>
            </a:r>
          </a:p>
          <a:p>
            <a:r>
              <a:rPr lang="en-US" sz="3200" dirty="0"/>
              <a:t> cmd:*** CONNECTED to (YOUR CALL)-1</a:t>
            </a:r>
          </a:p>
          <a:p>
            <a:r>
              <a:rPr lang="en-US" sz="3200" dirty="0"/>
              <a:t> [KPC3P-9.1-HM$] 47500 BYTES AVAILABLE IN 15 BLOCK(S)</a:t>
            </a:r>
          </a:p>
          <a:p>
            <a:r>
              <a:rPr lang="en-US" sz="3200" dirty="0"/>
              <a:t> ENTER COMMAND: B,J,K,L,R,S, or Help&gt;</a:t>
            </a:r>
            <a:endParaRPr lang="en-CA" sz="3200" dirty="0"/>
          </a:p>
        </p:txBody>
      </p:sp>
      <p:sp>
        <p:nvSpPr>
          <p:cNvPr id="5" name="TextBox 4">
            <a:extLst>
              <a:ext uri="{FF2B5EF4-FFF2-40B4-BE49-F238E27FC236}">
                <a16:creationId xmlns:a16="http://schemas.microsoft.com/office/drawing/2014/main" id="{6FF4BE74-73AD-C709-18B4-71F0459559BF}"/>
              </a:ext>
            </a:extLst>
          </p:cNvPr>
          <p:cNvSpPr txBox="1"/>
          <p:nvPr/>
        </p:nvSpPr>
        <p:spPr>
          <a:xfrm>
            <a:off x="768096" y="309110"/>
            <a:ext cx="10058400" cy="646331"/>
          </a:xfrm>
          <a:prstGeom prst="rect">
            <a:avLst/>
          </a:prstGeom>
          <a:noFill/>
        </p:spPr>
        <p:txBody>
          <a:bodyPr wrap="square">
            <a:spAutoFit/>
          </a:bodyPr>
          <a:lstStyle/>
          <a:p>
            <a:pPr algn="ctr"/>
            <a:r>
              <a:rPr lang="en-US" sz="3600" b="1" dirty="0"/>
              <a:t>Connect to Your Mailbox Continued</a:t>
            </a:r>
          </a:p>
        </p:txBody>
      </p:sp>
    </p:spTree>
    <p:extLst>
      <p:ext uri="{BB962C8B-B14F-4D97-AF65-F5344CB8AC3E}">
        <p14:creationId xmlns:p14="http://schemas.microsoft.com/office/powerpoint/2010/main" val="42461716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0F0FC5B-2DD1-C9BE-DB30-B8329E4ACA2A}"/>
              </a:ext>
            </a:extLst>
          </p:cNvPr>
          <p:cNvSpPr txBox="1"/>
          <p:nvPr/>
        </p:nvSpPr>
        <p:spPr>
          <a:xfrm>
            <a:off x="957072" y="440091"/>
            <a:ext cx="10884310" cy="2554545"/>
          </a:xfrm>
          <a:prstGeom prst="rect">
            <a:avLst/>
          </a:prstGeom>
          <a:noFill/>
        </p:spPr>
        <p:txBody>
          <a:bodyPr wrap="square" rtlCol="0">
            <a:spAutoFit/>
          </a:bodyPr>
          <a:lstStyle/>
          <a:p>
            <a:r>
              <a:rPr lang="en-CA" sz="3200" dirty="0">
                <a:solidFill>
                  <a:schemeClr val="tx2"/>
                </a:solidFill>
              </a:rPr>
              <a:t>If you leave your Packet station running , then friends can leave messages for you. The Modem will flash a light on the front saying you have a message waiting for you.</a:t>
            </a:r>
          </a:p>
          <a:p>
            <a:endParaRPr lang="en-CA" sz="3200" dirty="0">
              <a:solidFill>
                <a:schemeClr val="tx2"/>
              </a:solidFill>
            </a:endParaRPr>
          </a:p>
        </p:txBody>
      </p:sp>
      <p:sp>
        <p:nvSpPr>
          <p:cNvPr id="3" name="TextBox 2">
            <a:extLst>
              <a:ext uri="{FF2B5EF4-FFF2-40B4-BE49-F238E27FC236}">
                <a16:creationId xmlns:a16="http://schemas.microsoft.com/office/drawing/2014/main" id="{3A796D73-FBB9-FC02-5BBB-29B6F1B76F61}"/>
              </a:ext>
            </a:extLst>
          </p:cNvPr>
          <p:cNvSpPr txBox="1"/>
          <p:nvPr/>
        </p:nvSpPr>
        <p:spPr>
          <a:xfrm>
            <a:off x="957072" y="3157728"/>
            <a:ext cx="10277856" cy="2554545"/>
          </a:xfrm>
          <a:prstGeom prst="rect">
            <a:avLst/>
          </a:prstGeom>
          <a:noFill/>
        </p:spPr>
        <p:txBody>
          <a:bodyPr wrap="square" rtlCol="0">
            <a:spAutoFit/>
          </a:bodyPr>
          <a:lstStyle/>
          <a:p>
            <a:r>
              <a:rPr lang="en-CA" sz="3200" dirty="0">
                <a:solidFill>
                  <a:schemeClr val="tx2"/>
                </a:solidFill>
              </a:rPr>
              <a:t>On the next few slides I will show the ease of using a Sound modem style Terminal</a:t>
            </a:r>
          </a:p>
          <a:p>
            <a:r>
              <a:rPr lang="en-CA" sz="3200" dirty="0">
                <a:solidFill>
                  <a:schemeClr val="tx2"/>
                </a:solidFill>
              </a:rPr>
              <a:t>As I said earlier that the new technology has made our lives much easier. All the commands are all imbedded into the programs software.</a:t>
            </a:r>
          </a:p>
        </p:txBody>
      </p:sp>
    </p:spTree>
    <p:extLst>
      <p:ext uri="{BB962C8B-B14F-4D97-AF65-F5344CB8AC3E}">
        <p14:creationId xmlns:p14="http://schemas.microsoft.com/office/powerpoint/2010/main" val="37260432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0B32AF2-4638-679B-94B4-6E63A844EB66}"/>
              </a:ext>
            </a:extLst>
          </p:cNvPr>
          <p:cNvSpPr txBox="1"/>
          <p:nvPr/>
        </p:nvSpPr>
        <p:spPr>
          <a:xfrm>
            <a:off x="1231392" y="280987"/>
            <a:ext cx="9400032" cy="954107"/>
          </a:xfrm>
          <a:prstGeom prst="rect">
            <a:avLst/>
          </a:prstGeom>
          <a:noFill/>
        </p:spPr>
        <p:txBody>
          <a:bodyPr wrap="square" rtlCol="0">
            <a:spAutoFit/>
          </a:bodyPr>
          <a:lstStyle/>
          <a:p>
            <a:pPr algn="ctr"/>
            <a:r>
              <a:rPr lang="en-CA" sz="2800" dirty="0">
                <a:solidFill>
                  <a:schemeClr val="tx2"/>
                </a:solidFill>
              </a:rPr>
              <a:t>Sound Modem style Multiple Channels and Mailbox Using Easyterm by UZ7HO</a:t>
            </a:r>
          </a:p>
        </p:txBody>
      </p:sp>
      <p:sp>
        <p:nvSpPr>
          <p:cNvPr id="5" name="TextBox 4">
            <a:extLst>
              <a:ext uri="{FF2B5EF4-FFF2-40B4-BE49-F238E27FC236}">
                <a16:creationId xmlns:a16="http://schemas.microsoft.com/office/drawing/2014/main" id="{88981157-3248-E02B-DF66-7580DC2B006B}"/>
              </a:ext>
            </a:extLst>
          </p:cNvPr>
          <p:cNvSpPr txBox="1"/>
          <p:nvPr/>
        </p:nvSpPr>
        <p:spPr>
          <a:xfrm>
            <a:off x="4364736" y="1107860"/>
            <a:ext cx="3425952" cy="523220"/>
          </a:xfrm>
          <a:prstGeom prst="rect">
            <a:avLst/>
          </a:prstGeom>
          <a:noFill/>
        </p:spPr>
        <p:txBody>
          <a:bodyPr wrap="square" rtlCol="0">
            <a:spAutoFit/>
          </a:bodyPr>
          <a:lstStyle/>
          <a:p>
            <a:r>
              <a:rPr lang="en-CA" sz="2800" dirty="0">
                <a:solidFill>
                  <a:schemeClr val="tx2"/>
                </a:solidFill>
              </a:rPr>
              <a:t>Multiple Channels</a:t>
            </a:r>
          </a:p>
        </p:txBody>
      </p:sp>
      <p:sp>
        <p:nvSpPr>
          <p:cNvPr id="6" name="TextBox 5">
            <a:extLst>
              <a:ext uri="{FF2B5EF4-FFF2-40B4-BE49-F238E27FC236}">
                <a16:creationId xmlns:a16="http://schemas.microsoft.com/office/drawing/2014/main" id="{7B26469F-D578-15C1-0B13-83846EA3182F}"/>
              </a:ext>
            </a:extLst>
          </p:cNvPr>
          <p:cNvSpPr txBox="1"/>
          <p:nvPr/>
        </p:nvSpPr>
        <p:spPr>
          <a:xfrm>
            <a:off x="390144" y="1597816"/>
            <a:ext cx="11375136" cy="830997"/>
          </a:xfrm>
          <a:prstGeom prst="rect">
            <a:avLst/>
          </a:prstGeom>
          <a:noFill/>
        </p:spPr>
        <p:txBody>
          <a:bodyPr wrap="square" rtlCol="0">
            <a:spAutoFit/>
          </a:bodyPr>
          <a:lstStyle/>
          <a:p>
            <a:r>
              <a:rPr lang="en-CA" sz="2400" dirty="0">
                <a:solidFill>
                  <a:schemeClr val="tx2"/>
                </a:solidFill>
              </a:rPr>
              <a:t>If you remember all the work you had to do to set up your TNC for multiple connections. Well its all done for you with the Sound modem style.</a:t>
            </a:r>
          </a:p>
        </p:txBody>
      </p:sp>
      <p:pic>
        <p:nvPicPr>
          <p:cNvPr id="8" name="Picture 7">
            <a:extLst>
              <a:ext uri="{FF2B5EF4-FFF2-40B4-BE49-F238E27FC236}">
                <a16:creationId xmlns:a16="http://schemas.microsoft.com/office/drawing/2014/main" id="{9F5F86C8-86A5-5E92-1FAF-43A7D41F301E}"/>
              </a:ext>
            </a:extLst>
          </p:cNvPr>
          <p:cNvPicPr>
            <a:picLocks noChangeAspect="1"/>
          </p:cNvPicPr>
          <p:nvPr/>
        </p:nvPicPr>
        <p:blipFill>
          <a:blip r:embed="rId2"/>
          <a:stretch>
            <a:fillRect/>
          </a:stretch>
        </p:blipFill>
        <p:spPr>
          <a:xfrm>
            <a:off x="1682496" y="2457953"/>
            <a:ext cx="7802880" cy="4354776"/>
          </a:xfrm>
          <a:prstGeom prst="rect">
            <a:avLst/>
          </a:prstGeom>
        </p:spPr>
      </p:pic>
      <mc:AlternateContent xmlns:mc="http://schemas.openxmlformats.org/markup-compatibility/2006" xmlns:p14="http://schemas.microsoft.com/office/powerpoint/2010/main">
        <mc:Choice Requires="p14">
          <p:contentPart p14:bwMode="auto" r:id="rId3">
            <p14:nvContentPartPr>
              <p14:cNvPr id="9" name="Ink 8">
                <a:extLst>
                  <a:ext uri="{FF2B5EF4-FFF2-40B4-BE49-F238E27FC236}">
                    <a16:creationId xmlns:a16="http://schemas.microsoft.com/office/drawing/2014/main" id="{5FC42465-5901-C646-1E33-B0E5E8FBACC5}"/>
                  </a:ext>
                </a:extLst>
              </p14:cNvPr>
              <p14:cNvContentPartPr/>
              <p14:nvPr/>
            </p14:nvContentPartPr>
            <p14:xfrm>
              <a:off x="4985040" y="4256184"/>
              <a:ext cx="38160" cy="1450080"/>
            </p14:xfrm>
          </p:contentPart>
        </mc:Choice>
        <mc:Fallback xmlns="">
          <p:pic>
            <p:nvPicPr>
              <p:cNvPr id="9" name="Ink 8">
                <a:extLst>
                  <a:ext uri="{FF2B5EF4-FFF2-40B4-BE49-F238E27FC236}">
                    <a16:creationId xmlns:a16="http://schemas.microsoft.com/office/drawing/2014/main" id="{5FC42465-5901-C646-1E33-B0E5E8FBACC5}"/>
                  </a:ext>
                </a:extLst>
              </p:cNvPr>
              <p:cNvPicPr/>
              <p:nvPr/>
            </p:nvPicPr>
            <p:blipFill>
              <a:blip r:embed="rId4"/>
              <a:stretch>
                <a:fillRect/>
              </a:stretch>
            </p:blipFill>
            <p:spPr>
              <a:xfrm>
                <a:off x="4967400" y="4238184"/>
                <a:ext cx="73800" cy="14857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0" name="Ink 9">
                <a:extLst>
                  <a:ext uri="{FF2B5EF4-FFF2-40B4-BE49-F238E27FC236}">
                    <a16:creationId xmlns:a16="http://schemas.microsoft.com/office/drawing/2014/main" id="{4F80FA2B-4769-00BE-1954-3BB237E127B3}"/>
                  </a:ext>
                </a:extLst>
              </p14:cNvPr>
              <p14:cNvContentPartPr/>
              <p14:nvPr/>
            </p14:nvContentPartPr>
            <p14:xfrm>
              <a:off x="5022840" y="5397744"/>
              <a:ext cx="105840" cy="271440"/>
            </p14:xfrm>
          </p:contentPart>
        </mc:Choice>
        <mc:Fallback xmlns="">
          <p:pic>
            <p:nvPicPr>
              <p:cNvPr id="10" name="Ink 9">
                <a:extLst>
                  <a:ext uri="{FF2B5EF4-FFF2-40B4-BE49-F238E27FC236}">
                    <a16:creationId xmlns:a16="http://schemas.microsoft.com/office/drawing/2014/main" id="{4F80FA2B-4769-00BE-1954-3BB237E127B3}"/>
                  </a:ext>
                </a:extLst>
              </p:cNvPr>
              <p:cNvPicPr/>
              <p:nvPr/>
            </p:nvPicPr>
            <p:blipFill>
              <a:blip r:embed="rId6"/>
              <a:stretch>
                <a:fillRect/>
              </a:stretch>
            </p:blipFill>
            <p:spPr>
              <a:xfrm>
                <a:off x="5005200" y="5379744"/>
                <a:ext cx="141480" cy="3070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1" name="Ink 10">
                <a:extLst>
                  <a:ext uri="{FF2B5EF4-FFF2-40B4-BE49-F238E27FC236}">
                    <a16:creationId xmlns:a16="http://schemas.microsoft.com/office/drawing/2014/main" id="{04B9B215-5E4F-4945-ACEC-5C9807E9D1BB}"/>
                  </a:ext>
                </a:extLst>
              </p14:cNvPr>
              <p14:cNvContentPartPr/>
              <p14:nvPr/>
            </p14:nvContentPartPr>
            <p14:xfrm>
              <a:off x="4765800" y="5486304"/>
              <a:ext cx="220680" cy="182520"/>
            </p14:xfrm>
          </p:contentPart>
        </mc:Choice>
        <mc:Fallback xmlns="">
          <p:pic>
            <p:nvPicPr>
              <p:cNvPr id="11" name="Ink 10">
                <a:extLst>
                  <a:ext uri="{FF2B5EF4-FFF2-40B4-BE49-F238E27FC236}">
                    <a16:creationId xmlns:a16="http://schemas.microsoft.com/office/drawing/2014/main" id="{04B9B215-5E4F-4945-ACEC-5C9807E9D1BB}"/>
                  </a:ext>
                </a:extLst>
              </p:cNvPr>
              <p:cNvPicPr/>
              <p:nvPr/>
            </p:nvPicPr>
            <p:blipFill>
              <a:blip r:embed="rId8"/>
              <a:stretch>
                <a:fillRect/>
              </a:stretch>
            </p:blipFill>
            <p:spPr>
              <a:xfrm>
                <a:off x="4748160" y="5468664"/>
                <a:ext cx="256320" cy="218160"/>
              </a:xfrm>
              <a:prstGeom prst="rect">
                <a:avLst/>
              </a:prstGeom>
            </p:spPr>
          </p:pic>
        </mc:Fallback>
      </mc:AlternateContent>
      <p:sp>
        <p:nvSpPr>
          <p:cNvPr id="12" name="TextBox 11">
            <a:extLst>
              <a:ext uri="{FF2B5EF4-FFF2-40B4-BE49-F238E27FC236}">
                <a16:creationId xmlns:a16="http://schemas.microsoft.com/office/drawing/2014/main" id="{0F7FDE71-CD8C-CAEB-4EB7-993BBF18D890}"/>
              </a:ext>
            </a:extLst>
          </p:cNvPr>
          <p:cNvSpPr txBox="1"/>
          <p:nvPr/>
        </p:nvSpPr>
        <p:spPr>
          <a:xfrm>
            <a:off x="1969800" y="3295414"/>
            <a:ext cx="7228272" cy="923330"/>
          </a:xfrm>
          <a:prstGeom prst="rect">
            <a:avLst/>
          </a:prstGeom>
          <a:noFill/>
        </p:spPr>
        <p:txBody>
          <a:bodyPr wrap="square" rtlCol="0">
            <a:spAutoFit/>
          </a:bodyPr>
          <a:lstStyle/>
          <a:p>
            <a:r>
              <a:rPr lang="en-CA" dirty="0">
                <a:solidFill>
                  <a:schemeClr val="bg1"/>
                </a:solidFill>
              </a:rPr>
              <a:t>Here is your channels. When someone calls their call shows in the channel they are on. Neat thing is it shows in red when they are texting you.</a:t>
            </a:r>
          </a:p>
        </p:txBody>
      </p:sp>
    </p:spTree>
    <p:extLst>
      <p:ext uri="{BB962C8B-B14F-4D97-AF65-F5344CB8AC3E}">
        <p14:creationId xmlns:p14="http://schemas.microsoft.com/office/powerpoint/2010/main" val="34468648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96078E4-5928-2F82-C485-8E5284754CEC}"/>
              </a:ext>
            </a:extLst>
          </p:cNvPr>
          <p:cNvSpPr txBox="1"/>
          <p:nvPr/>
        </p:nvSpPr>
        <p:spPr>
          <a:xfrm>
            <a:off x="938784" y="280416"/>
            <a:ext cx="10692384" cy="584775"/>
          </a:xfrm>
          <a:prstGeom prst="rect">
            <a:avLst/>
          </a:prstGeom>
          <a:noFill/>
        </p:spPr>
        <p:txBody>
          <a:bodyPr wrap="square" rtlCol="0">
            <a:spAutoFit/>
          </a:bodyPr>
          <a:lstStyle/>
          <a:p>
            <a:r>
              <a:rPr lang="en-CA" sz="3200" dirty="0">
                <a:solidFill>
                  <a:schemeClr val="tx2"/>
                </a:solidFill>
              </a:rPr>
              <a:t>Setting up your Mailbox with a Soundmodem style</a:t>
            </a:r>
          </a:p>
        </p:txBody>
      </p:sp>
      <p:pic>
        <p:nvPicPr>
          <p:cNvPr id="5" name="Picture 4">
            <a:extLst>
              <a:ext uri="{FF2B5EF4-FFF2-40B4-BE49-F238E27FC236}">
                <a16:creationId xmlns:a16="http://schemas.microsoft.com/office/drawing/2014/main" id="{63BFF888-2C88-0831-A455-AA73C36C5AA1}"/>
              </a:ext>
            </a:extLst>
          </p:cNvPr>
          <p:cNvPicPr>
            <a:picLocks noChangeAspect="1"/>
          </p:cNvPicPr>
          <p:nvPr/>
        </p:nvPicPr>
        <p:blipFill>
          <a:blip r:embed="rId2"/>
          <a:stretch>
            <a:fillRect/>
          </a:stretch>
        </p:blipFill>
        <p:spPr>
          <a:xfrm>
            <a:off x="609600" y="865192"/>
            <a:ext cx="11021568" cy="5794778"/>
          </a:xfrm>
          <a:prstGeom prst="rect">
            <a:avLst/>
          </a:prstGeom>
        </p:spPr>
      </p:pic>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A9D982AE-53D4-2E4D-8E0A-4028FE5A5B9A}"/>
                  </a:ext>
                </a:extLst>
              </p14:cNvPr>
              <p14:cNvContentPartPr/>
              <p14:nvPr/>
            </p14:nvContentPartPr>
            <p14:xfrm>
              <a:off x="1523640" y="3157464"/>
              <a:ext cx="360" cy="360"/>
            </p14:xfrm>
          </p:contentPart>
        </mc:Choice>
        <mc:Fallback xmlns="">
          <p:pic>
            <p:nvPicPr>
              <p:cNvPr id="6" name="Ink 5">
                <a:extLst>
                  <a:ext uri="{FF2B5EF4-FFF2-40B4-BE49-F238E27FC236}">
                    <a16:creationId xmlns:a16="http://schemas.microsoft.com/office/drawing/2014/main" id="{A9D982AE-53D4-2E4D-8E0A-4028FE5A5B9A}"/>
                  </a:ext>
                </a:extLst>
              </p:cNvPr>
              <p:cNvPicPr/>
              <p:nvPr/>
            </p:nvPicPr>
            <p:blipFill>
              <a:blip r:embed="rId4"/>
              <a:stretch>
                <a:fillRect/>
              </a:stretch>
            </p:blipFill>
            <p:spPr>
              <a:xfrm>
                <a:off x="1505640" y="313946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7" name="Ink 6">
                <a:extLst>
                  <a:ext uri="{FF2B5EF4-FFF2-40B4-BE49-F238E27FC236}">
                    <a16:creationId xmlns:a16="http://schemas.microsoft.com/office/drawing/2014/main" id="{42E3D1DA-93A3-B16D-2F24-2635B5B9D69C}"/>
                  </a:ext>
                </a:extLst>
              </p14:cNvPr>
              <p14:cNvContentPartPr/>
              <p14:nvPr/>
            </p14:nvContentPartPr>
            <p14:xfrm>
              <a:off x="1182000" y="1120944"/>
              <a:ext cx="1134720" cy="1589400"/>
            </p14:xfrm>
          </p:contentPart>
        </mc:Choice>
        <mc:Fallback xmlns="">
          <p:pic>
            <p:nvPicPr>
              <p:cNvPr id="7" name="Ink 6">
                <a:extLst>
                  <a:ext uri="{FF2B5EF4-FFF2-40B4-BE49-F238E27FC236}">
                    <a16:creationId xmlns:a16="http://schemas.microsoft.com/office/drawing/2014/main" id="{42E3D1DA-93A3-B16D-2F24-2635B5B9D69C}"/>
                  </a:ext>
                </a:extLst>
              </p:cNvPr>
              <p:cNvPicPr/>
              <p:nvPr/>
            </p:nvPicPr>
            <p:blipFill>
              <a:blip r:embed="rId6"/>
              <a:stretch>
                <a:fillRect/>
              </a:stretch>
            </p:blipFill>
            <p:spPr>
              <a:xfrm>
                <a:off x="1164360" y="1103304"/>
                <a:ext cx="1170360" cy="162504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8" name="Ink 7">
                <a:extLst>
                  <a:ext uri="{FF2B5EF4-FFF2-40B4-BE49-F238E27FC236}">
                    <a16:creationId xmlns:a16="http://schemas.microsoft.com/office/drawing/2014/main" id="{23CB5C31-C381-3119-2113-66D5D5D67952}"/>
                  </a:ext>
                </a:extLst>
              </p14:cNvPr>
              <p14:cNvContentPartPr/>
              <p14:nvPr/>
            </p14:nvContentPartPr>
            <p14:xfrm>
              <a:off x="1170120" y="1158024"/>
              <a:ext cx="360" cy="181800"/>
            </p14:xfrm>
          </p:contentPart>
        </mc:Choice>
        <mc:Fallback xmlns="">
          <p:pic>
            <p:nvPicPr>
              <p:cNvPr id="8" name="Ink 7">
                <a:extLst>
                  <a:ext uri="{FF2B5EF4-FFF2-40B4-BE49-F238E27FC236}">
                    <a16:creationId xmlns:a16="http://schemas.microsoft.com/office/drawing/2014/main" id="{23CB5C31-C381-3119-2113-66D5D5D67952}"/>
                  </a:ext>
                </a:extLst>
              </p:cNvPr>
              <p:cNvPicPr/>
              <p:nvPr/>
            </p:nvPicPr>
            <p:blipFill>
              <a:blip r:embed="rId8"/>
              <a:stretch>
                <a:fillRect/>
              </a:stretch>
            </p:blipFill>
            <p:spPr>
              <a:xfrm>
                <a:off x="1152120" y="1140024"/>
                <a:ext cx="36000" cy="2174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9" name="Ink 8">
                <a:extLst>
                  <a:ext uri="{FF2B5EF4-FFF2-40B4-BE49-F238E27FC236}">
                    <a16:creationId xmlns:a16="http://schemas.microsoft.com/office/drawing/2014/main" id="{84272FC2-48F5-EA96-94AA-FBCF0BF9DF1C}"/>
                  </a:ext>
                </a:extLst>
              </p14:cNvPr>
              <p14:cNvContentPartPr/>
              <p14:nvPr/>
            </p14:nvContentPartPr>
            <p14:xfrm>
              <a:off x="1219080" y="1133544"/>
              <a:ext cx="161640" cy="69480"/>
            </p14:xfrm>
          </p:contentPart>
        </mc:Choice>
        <mc:Fallback xmlns="">
          <p:pic>
            <p:nvPicPr>
              <p:cNvPr id="9" name="Ink 8">
                <a:extLst>
                  <a:ext uri="{FF2B5EF4-FFF2-40B4-BE49-F238E27FC236}">
                    <a16:creationId xmlns:a16="http://schemas.microsoft.com/office/drawing/2014/main" id="{84272FC2-48F5-EA96-94AA-FBCF0BF9DF1C}"/>
                  </a:ext>
                </a:extLst>
              </p:cNvPr>
              <p:cNvPicPr/>
              <p:nvPr/>
            </p:nvPicPr>
            <p:blipFill>
              <a:blip r:embed="rId10"/>
              <a:stretch>
                <a:fillRect/>
              </a:stretch>
            </p:blipFill>
            <p:spPr>
              <a:xfrm>
                <a:off x="1201080" y="1115544"/>
                <a:ext cx="197280" cy="105120"/>
              </a:xfrm>
              <a:prstGeom prst="rect">
                <a:avLst/>
              </a:prstGeom>
            </p:spPr>
          </p:pic>
        </mc:Fallback>
      </mc:AlternateContent>
      <p:sp>
        <p:nvSpPr>
          <p:cNvPr id="10" name="TextBox 9">
            <a:extLst>
              <a:ext uri="{FF2B5EF4-FFF2-40B4-BE49-F238E27FC236}">
                <a16:creationId xmlns:a16="http://schemas.microsoft.com/office/drawing/2014/main" id="{90A9F808-D3B0-2D8A-4066-195E044E3B0C}"/>
              </a:ext>
            </a:extLst>
          </p:cNvPr>
          <p:cNvSpPr txBox="1"/>
          <p:nvPr/>
        </p:nvSpPr>
        <p:spPr>
          <a:xfrm>
            <a:off x="2316720" y="2999232"/>
            <a:ext cx="5461776" cy="461665"/>
          </a:xfrm>
          <a:prstGeom prst="rect">
            <a:avLst/>
          </a:prstGeom>
          <a:noFill/>
        </p:spPr>
        <p:txBody>
          <a:bodyPr wrap="square" rtlCol="0">
            <a:spAutoFit/>
          </a:bodyPr>
          <a:lstStyle/>
          <a:p>
            <a:r>
              <a:rPr lang="en-CA" sz="2400" dirty="0">
                <a:solidFill>
                  <a:schemeClr val="bg1"/>
                </a:solidFill>
              </a:rPr>
              <a:t>Click here to set up Mailbox</a:t>
            </a:r>
          </a:p>
        </p:txBody>
      </p:sp>
    </p:spTree>
    <p:extLst>
      <p:ext uri="{BB962C8B-B14F-4D97-AF65-F5344CB8AC3E}">
        <p14:creationId xmlns:p14="http://schemas.microsoft.com/office/powerpoint/2010/main" val="38215243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5E9BD0F-DE40-C242-013B-F0B0C1B1F117}"/>
              </a:ext>
            </a:extLst>
          </p:cNvPr>
          <p:cNvPicPr>
            <a:picLocks noChangeAspect="1"/>
          </p:cNvPicPr>
          <p:nvPr/>
        </p:nvPicPr>
        <p:blipFill>
          <a:blip r:embed="rId2"/>
          <a:stretch>
            <a:fillRect/>
          </a:stretch>
        </p:blipFill>
        <p:spPr>
          <a:xfrm>
            <a:off x="4181857" y="1572768"/>
            <a:ext cx="4133088" cy="4498848"/>
          </a:xfrm>
          <a:prstGeom prst="rect">
            <a:avLst/>
          </a:prstGeom>
        </p:spPr>
      </p:pic>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A306A890-8E9F-DA07-A0F1-2D48A330F5E2}"/>
                  </a:ext>
                </a:extLst>
              </p14:cNvPr>
              <p14:cNvContentPartPr/>
              <p14:nvPr/>
            </p14:nvContentPartPr>
            <p14:xfrm>
              <a:off x="7229640" y="2135064"/>
              <a:ext cx="1829520" cy="303480"/>
            </p14:xfrm>
          </p:contentPart>
        </mc:Choice>
        <mc:Fallback xmlns="">
          <p:pic>
            <p:nvPicPr>
              <p:cNvPr id="5" name="Ink 4">
                <a:extLst>
                  <a:ext uri="{FF2B5EF4-FFF2-40B4-BE49-F238E27FC236}">
                    <a16:creationId xmlns:a16="http://schemas.microsoft.com/office/drawing/2014/main" id="{A306A890-8E9F-DA07-A0F1-2D48A330F5E2}"/>
                  </a:ext>
                </a:extLst>
              </p:cNvPr>
              <p:cNvPicPr/>
              <p:nvPr/>
            </p:nvPicPr>
            <p:blipFill>
              <a:blip r:embed="rId4"/>
              <a:stretch>
                <a:fillRect/>
              </a:stretch>
            </p:blipFill>
            <p:spPr>
              <a:xfrm>
                <a:off x="7212000" y="2117064"/>
                <a:ext cx="1865160" cy="33912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6" name="Ink 5">
                <a:extLst>
                  <a:ext uri="{FF2B5EF4-FFF2-40B4-BE49-F238E27FC236}">
                    <a16:creationId xmlns:a16="http://schemas.microsoft.com/office/drawing/2014/main" id="{94101172-2CB1-20F3-CD3A-C346E92A50D0}"/>
                  </a:ext>
                </a:extLst>
              </p14:cNvPr>
              <p14:cNvContentPartPr/>
              <p14:nvPr/>
            </p14:nvContentPartPr>
            <p14:xfrm>
              <a:off x="7241520" y="2280864"/>
              <a:ext cx="50040" cy="132840"/>
            </p14:xfrm>
          </p:contentPart>
        </mc:Choice>
        <mc:Fallback xmlns="">
          <p:pic>
            <p:nvPicPr>
              <p:cNvPr id="6" name="Ink 5">
                <a:extLst>
                  <a:ext uri="{FF2B5EF4-FFF2-40B4-BE49-F238E27FC236}">
                    <a16:creationId xmlns:a16="http://schemas.microsoft.com/office/drawing/2014/main" id="{94101172-2CB1-20F3-CD3A-C346E92A50D0}"/>
                  </a:ext>
                </a:extLst>
              </p:cNvPr>
              <p:cNvPicPr/>
              <p:nvPr/>
            </p:nvPicPr>
            <p:blipFill>
              <a:blip r:embed="rId6"/>
              <a:stretch>
                <a:fillRect/>
              </a:stretch>
            </p:blipFill>
            <p:spPr>
              <a:xfrm>
                <a:off x="7223880" y="2263224"/>
                <a:ext cx="85680" cy="1684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7" name="Ink 6">
                <a:extLst>
                  <a:ext uri="{FF2B5EF4-FFF2-40B4-BE49-F238E27FC236}">
                    <a16:creationId xmlns:a16="http://schemas.microsoft.com/office/drawing/2014/main" id="{7439CE56-4C9A-C71B-248D-2A5524D19BCE}"/>
                  </a:ext>
                </a:extLst>
              </p14:cNvPr>
              <p14:cNvContentPartPr/>
              <p14:nvPr/>
            </p14:nvContentPartPr>
            <p14:xfrm>
              <a:off x="7241520" y="2449704"/>
              <a:ext cx="176760" cy="62280"/>
            </p14:xfrm>
          </p:contentPart>
        </mc:Choice>
        <mc:Fallback xmlns="">
          <p:pic>
            <p:nvPicPr>
              <p:cNvPr id="7" name="Ink 6">
                <a:extLst>
                  <a:ext uri="{FF2B5EF4-FFF2-40B4-BE49-F238E27FC236}">
                    <a16:creationId xmlns:a16="http://schemas.microsoft.com/office/drawing/2014/main" id="{7439CE56-4C9A-C71B-248D-2A5524D19BCE}"/>
                  </a:ext>
                </a:extLst>
              </p:cNvPr>
              <p:cNvPicPr/>
              <p:nvPr/>
            </p:nvPicPr>
            <p:blipFill>
              <a:blip r:embed="rId8"/>
              <a:stretch>
                <a:fillRect/>
              </a:stretch>
            </p:blipFill>
            <p:spPr>
              <a:xfrm>
                <a:off x="7223880" y="2432064"/>
                <a:ext cx="212400" cy="97920"/>
              </a:xfrm>
              <a:prstGeom prst="rect">
                <a:avLst/>
              </a:prstGeom>
            </p:spPr>
          </p:pic>
        </mc:Fallback>
      </mc:AlternateContent>
      <p:sp>
        <p:nvSpPr>
          <p:cNvPr id="9" name="TextBox 8">
            <a:extLst>
              <a:ext uri="{FF2B5EF4-FFF2-40B4-BE49-F238E27FC236}">
                <a16:creationId xmlns:a16="http://schemas.microsoft.com/office/drawing/2014/main" id="{C79FA08E-5416-A704-A2D8-38B10BFEEDBE}"/>
              </a:ext>
            </a:extLst>
          </p:cNvPr>
          <p:cNvSpPr txBox="1"/>
          <p:nvPr/>
        </p:nvSpPr>
        <p:spPr>
          <a:xfrm>
            <a:off x="9192768" y="2135064"/>
            <a:ext cx="2181840" cy="1477328"/>
          </a:xfrm>
          <a:prstGeom prst="rect">
            <a:avLst/>
          </a:prstGeom>
          <a:noFill/>
        </p:spPr>
        <p:txBody>
          <a:bodyPr wrap="square" rtlCol="0">
            <a:spAutoFit/>
          </a:bodyPr>
          <a:lstStyle/>
          <a:p>
            <a:r>
              <a:rPr lang="en-CA" dirty="0">
                <a:solidFill>
                  <a:schemeClr val="tx2"/>
                </a:solidFill>
              </a:rPr>
              <a:t>Just fill this in with -1 or -3 after your call and hit OK</a:t>
            </a:r>
          </a:p>
          <a:p>
            <a:endParaRPr lang="en-CA" dirty="0">
              <a:solidFill>
                <a:schemeClr val="tx2"/>
              </a:solidFill>
            </a:endParaRPr>
          </a:p>
          <a:p>
            <a:r>
              <a:rPr lang="en-CA" dirty="0">
                <a:solidFill>
                  <a:schemeClr val="tx2"/>
                </a:solidFill>
              </a:rPr>
              <a:t>That’s it. Easy</a:t>
            </a:r>
          </a:p>
        </p:txBody>
      </p:sp>
    </p:spTree>
    <p:extLst>
      <p:ext uri="{BB962C8B-B14F-4D97-AF65-F5344CB8AC3E}">
        <p14:creationId xmlns:p14="http://schemas.microsoft.com/office/powerpoint/2010/main" val="4100984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10;&#10;AI-generated content may be incorrect.">
            <a:extLst>
              <a:ext uri="{FF2B5EF4-FFF2-40B4-BE49-F238E27FC236}">
                <a16:creationId xmlns:a16="http://schemas.microsoft.com/office/drawing/2014/main" id="{4013F063-BCF3-7910-80FC-F8CF4FCA25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8174" y="895713"/>
            <a:ext cx="7830643" cy="5734850"/>
          </a:xfrm>
          <a:prstGeom prst="rect">
            <a:avLst/>
          </a:prstGeom>
        </p:spPr>
      </p:pic>
      <p:sp>
        <p:nvSpPr>
          <p:cNvPr id="4" name="TextBox 3">
            <a:extLst>
              <a:ext uri="{FF2B5EF4-FFF2-40B4-BE49-F238E27FC236}">
                <a16:creationId xmlns:a16="http://schemas.microsoft.com/office/drawing/2014/main" id="{8BA79E81-ED15-3EB8-2E35-DF68911DCA76}"/>
              </a:ext>
            </a:extLst>
          </p:cNvPr>
          <p:cNvSpPr txBox="1"/>
          <p:nvPr/>
        </p:nvSpPr>
        <p:spPr>
          <a:xfrm>
            <a:off x="2743199" y="249382"/>
            <a:ext cx="6210795" cy="646331"/>
          </a:xfrm>
          <a:prstGeom prst="rect">
            <a:avLst/>
          </a:prstGeom>
          <a:noFill/>
        </p:spPr>
        <p:txBody>
          <a:bodyPr wrap="square" rtlCol="0">
            <a:spAutoFit/>
          </a:bodyPr>
          <a:lstStyle/>
          <a:p>
            <a:r>
              <a:rPr lang="en-US" sz="3600" dirty="0"/>
              <a:t>WINTNC Program by G7JJF</a:t>
            </a:r>
            <a:endParaRPr lang="en-CA" sz="3600" dirty="0"/>
          </a:p>
        </p:txBody>
      </p:sp>
    </p:spTree>
    <p:extLst>
      <p:ext uri="{BB962C8B-B14F-4D97-AF65-F5344CB8AC3E}">
        <p14:creationId xmlns:p14="http://schemas.microsoft.com/office/powerpoint/2010/main" val="12818966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5808534-4A97-8176-FA41-8FCD059D1FE1}"/>
              </a:ext>
            </a:extLst>
          </p:cNvPr>
          <p:cNvSpPr txBox="1"/>
          <p:nvPr/>
        </p:nvSpPr>
        <p:spPr>
          <a:xfrm>
            <a:off x="985683" y="885378"/>
            <a:ext cx="10220633" cy="5693866"/>
          </a:xfrm>
          <a:prstGeom prst="rect">
            <a:avLst/>
          </a:prstGeom>
          <a:noFill/>
        </p:spPr>
        <p:txBody>
          <a:bodyPr wrap="square">
            <a:spAutoFit/>
          </a:bodyPr>
          <a:lstStyle/>
          <a:p>
            <a:pPr algn="l"/>
            <a:r>
              <a:rPr lang="en-US" sz="2000" b="0" i="0" dirty="0">
                <a:solidFill>
                  <a:schemeClr val="tx2"/>
                </a:solidFill>
                <a:effectLst/>
                <a:latin typeface="Verdana" panose="020B0604030504040204" pitchFamily="34" charset="0"/>
              </a:rPr>
              <a:t>K-commands delete messages sent by you or to you</a:t>
            </a:r>
          </a:p>
          <a:p>
            <a:pPr algn="l">
              <a:buFont typeface="Arial" panose="020B0604020202020204" pitchFamily="34" charset="0"/>
              <a:buChar char="•"/>
            </a:pPr>
            <a:r>
              <a:rPr lang="en-US" sz="2000" i="0" dirty="0">
                <a:solidFill>
                  <a:schemeClr val="accent3"/>
                </a:solidFill>
                <a:effectLst/>
                <a:latin typeface="Verdana" panose="020B0604030504040204" pitchFamily="34" charset="0"/>
              </a:rPr>
              <a:t>K msg# — Deletes a message identified by its number.</a:t>
            </a:r>
          </a:p>
          <a:p>
            <a:pPr algn="l">
              <a:buFont typeface="Arial" panose="020B0604020202020204" pitchFamily="34" charset="0"/>
              <a:buChar char="•"/>
            </a:pPr>
            <a:r>
              <a:rPr lang="en-US" sz="2000" b="1" i="0" dirty="0">
                <a:solidFill>
                  <a:schemeClr val="tx2"/>
                </a:solidFill>
                <a:effectLst/>
                <a:latin typeface="Verdana" panose="020B0604030504040204" pitchFamily="34" charset="0"/>
              </a:rPr>
              <a:t>KM</a:t>
            </a:r>
            <a:r>
              <a:rPr lang="en-US" sz="2000" b="0" i="0" dirty="0">
                <a:solidFill>
                  <a:schemeClr val="tx2"/>
                </a:solidFill>
                <a:effectLst/>
                <a:latin typeface="Verdana" panose="020B0604030504040204" pitchFamily="34" charset="0"/>
              </a:rPr>
              <a:t> — Deletes all the messages addressed to you, that you haven’t yet read.</a:t>
            </a:r>
          </a:p>
          <a:p>
            <a:pPr algn="l"/>
            <a:endParaRPr lang="en-US" sz="2000" b="0" i="0" dirty="0">
              <a:solidFill>
                <a:schemeClr val="tx2"/>
              </a:solidFill>
              <a:effectLst/>
              <a:latin typeface="Verdana" panose="020B0604030504040204" pitchFamily="34" charset="0"/>
            </a:endParaRPr>
          </a:p>
          <a:p>
            <a:pPr algn="l"/>
            <a:r>
              <a:rPr lang="en-US" sz="2000" b="0" i="0" dirty="0">
                <a:solidFill>
                  <a:schemeClr val="tx2"/>
                </a:solidFill>
                <a:effectLst/>
                <a:latin typeface="Verdana" panose="020B0604030504040204" pitchFamily="34" charset="0"/>
              </a:rPr>
              <a:t>L-commands list message headers</a:t>
            </a:r>
          </a:p>
          <a:p>
            <a:pPr algn="l">
              <a:buFont typeface="Arial" panose="020B0604020202020204" pitchFamily="34" charset="0"/>
              <a:buChar char="•"/>
            </a:pPr>
            <a:r>
              <a:rPr lang="en-US" sz="2000" i="0" dirty="0">
                <a:solidFill>
                  <a:schemeClr val="accent3"/>
                </a:solidFill>
                <a:effectLst/>
                <a:latin typeface="Verdana" panose="020B0604030504040204" pitchFamily="34" charset="0"/>
              </a:rPr>
              <a:t>L — Lists the new messages since the last usage of this command.</a:t>
            </a:r>
          </a:p>
          <a:p>
            <a:pPr algn="l">
              <a:buFont typeface="Arial" panose="020B0604020202020204" pitchFamily="34" charset="0"/>
              <a:buChar char="•"/>
            </a:pPr>
            <a:r>
              <a:rPr lang="en-US" sz="2000" b="1" i="0" dirty="0">
                <a:solidFill>
                  <a:schemeClr val="tx2"/>
                </a:solidFill>
                <a:effectLst/>
                <a:latin typeface="Verdana" panose="020B0604030504040204" pitchFamily="34" charset="0"/>
              </a:rPr>
              <a:t>Lx</a:t>
            </a:r>
            <a:r>
              <a:rPr lang="en-US" sz="2000" b="0" i="0" dirty="0">
                <a:solidFill>
                  <a:schemeClr val="tx2"/>
                </a:solidFill>
                <a:effectLst/>
                <a:latin typeface="Verdana" panose="020B0604030504040204" pitchFamily="34" charset="0"/>
              </a:rPr>
              <a:t> — List messages with status “x” – x can be D F N Y $.</a:t>
            </a:r>
          </a:p>
          <a:p>
            <a:pPr algn="l">
              <a:buFont typeface="Arial" panose="020B0604020202020204" pitchFamily="34" charset="0"/>
              <a:buChar char="•"/>
            </a:pPr>
            <a:r>
              <a:rPr lang="en-US" sz="2000" b="1" i="0" dirty="0">
                <a:solidFill>
                  <a:schemeClr val="tx2"/>
                </a:solidFill>
                <a:effectLst/>
                <a:latin typeface="Verdana" panose="020B0604030504040204" pitchFamily="34" charset="0"/>
              </a:rPr>
              <a:t>LB</a:t>
            </a:r>
            <a:r>
              <a:rPr lang="en-US" sz="2000" b="0" i="0" dirty="0">
                <a:solidFill>
                  <a:schemeClr val="tx2"/>
                </a:solidFill>
                <a:effectLst/>
                <a:latin typeface="Verdana" panose="020B0604030504040204" pitchFamily="34" charset="0"/>
              </a:rPr>
              <a:t> —Lists bulletins.</a:t>
            </a:r>
          </a:p>
          <a:p>
            <a:pPr algn="l">
              <a:buFont typeface="Arial" panose="020B0604020202020204" pitchFamily="34" charset="0"/>
              <a:buChar char="•"/>
            </a:pPr>
            <a:r>
              <a:rPr lang="en-US" sz="2000" b="1" i="0" dirty="0">
                <a:solidFill>
                  <a:schemeClr val="tx2"/>
                </a:solidFill>
                <a:effectLst/>
                <a:latin typeface="Verdana" panose="020B0604030504040204" pitchFamily="34" charset="0"/>
              </a:rPr>
              <a:t>LC</a:t>
            </a:r>
            <a:r>
              <a:rPr lang="en-US" sz="2000" b="0" i="0" dirty="0">
                <a:solidFill>
                  <a:schemeClr val="tx2"/>
                </a:solidFill>
                <a:effectLst/>
                <a:latin typeface="Verdana" panose="020B0604030504040204" pitchFamily="34" charset="0"/>
              </a:rPr>
              <a:t> — Lists all Bulletin “categories” (TO Fields)</a:t>
            </a:r>
          </a:p>
          <a:p>
            <a:pPr algn="l">
              <a:buFont typeface="Arial" panose="020B0604020202020204" pitchFamily="34" charset="0"/>
              <a:buChar char="•"/>
            </a:pPr>
            <a:r>
              <a:rPr lang="en-US" sz="2000" b="1" i="0" dirty="0">
                <a:solidFill>
                  <a:schemeClr val="tx2"/>
                </a:solidFill>
                <a:effectLst/>
                <a:latin typeface="Verdana" panose="020B0604030504040204" pitchFamily="34" charset="0"/>
              </a:rPr>
              <a:t>LM</a:t>
            </a:r>
            <a:r>
              <a:rPr lang="en-US" sz="2000" b="0" i="0" dirty="0">
                <a:solidFill>
                  <a:schemeClr val="tx2"/>
                </a:solidFill>
                <a:effectLst/>
                <a:latin typeface="Verdana" panose="020B0604030504040204" pitchFamily="34" charset="0"/>
              </a:rPr>
              <a:t> — Lists the messages to you.</a:t>
            </a:r>
          </a:p>
          <a:p>
            <a:pPr algn="l">
              <a:buFont typeface="Arial" panose="020B0604020202020204" pitchFamily="34" charset="0"/>
              <a:buChar char="•"/>
            </a:pPr>
            <a:r>
              <a:rPr lang="en-US" sz="2000" b="1" i="0" dirty="0">
                <a:solidFill>
                  <a:schemeClr val="tx2"/>
                </a:solidFill>
                <a:effectLst/>
                <a:latin typeface="Verdana" panose="020B0604030504040204" pitchFamily="34" charset="0"/>
              </a:rPr>
              <a:t>LL n </a:t>
            </a:r>
            <a:r>
              <a:rPr lang="en-US" sz="2000" b="0" i="0" dirty="0">
                <a:solidFill>
                  <a:schemeClr val="tx2"/>
                </a:solidFill>
                <a:effectLst/>
                <a:latin typeface="Verdana" panose="020B0604030504040204" pitchFamily="34" charset="0"/>
              </a:rPr>
              <a:t>—Lists the last n messages.</a:t>
            </a:r>
          </a:p>
          <a:p>
            <a:pPr algn="l">
              <a:buFont typeface="Arial" panose="020B0604020202020204" pitchFamily="34" charset="0"/>
              <a:buChar char="•"/>
            </a:pPr>
            <a:r>
              <a:rPr lang="en-US" sz="2000" b="1" i="0" dirty="0">
                <a:solidFill>
                  <a:schemeClr val="tx2"/>
                </a:solidFill>
                <a:effectLst/>
                <a:latin typeface="Verdana" panose="020B0604030504040204" pitchFamily="34" charset="0"/>
              </a:rPr>
              <a:t>LR</a:t>
            </a:r>
            <a:r>
              <a:rPr lang="en-US" sz="2000" b="0" i="0" dirty="0">
                <a:solidFill>
                  <a:schemeClr val="tx2"/>
                </a:solidFill>
                <a:effectLst/>
                <a:latin typeface="Verdana" panose="020B0604030504040204" pitchFamily="34" charset="0"/>
              </a:rPr>
              <a:t> — Equivalent to L but the messages are listed in reverse order.</a:t>
            </a:r>
          </a:p>
          <a:p>
            <a:pPr algn="l">
              <a:buFont typeface="Arial" panose="020B0604020202020204" pitchFamily="34" charset="0"/>
              <a:buChar char="•"/>
            </a:pPr>
            <a:r>
              <a:rPr lang="en-US" sz="2000" b="1" i="0" dirty="0">
                <a:solidFill>
                  <a:schemeClr val="tx2"/>
                </a:solidFill>
                <a:effectLst/>
                <a:latin typeface="Verdana" panose="020B0604030504040204" pitchFamily="34" charset="0"/>
              </a:rPr>
              <a:t>LT</a:t>
            </a:r>
            <a:r>
              <a:rPr lang="en-US" sz="2000" b="0" i="0" dirty="0">
                <a:solidFill>
                  <a:schemeClr val="tx2"/>
                </a:solidFill>
                <a:effectLst/>
                <a:latin typeface="Verdana" panose="020B0604030504040204" pitchFamily="34" charset="0"/>
              </a:rPr>
              <a:t> — List Traffic (NTS-messages).</a:t>
            </a:r>
          </a:p>
          <a:p>
            <a:pPr algn="l">
              <a:buFont typeface="Arial" panose="020B0604020202020204" pitchFamily="34" charset="0"/>
              <a:buChar char="•"/>
            </a:pPr>
            <a:r>
              <a:rPr lang="en-US" sz="2000" b="1" i="0" dirty="0">
                <a:solidFill>
                  <a:schemeClr val="tx2"/>
                </a:solidFill>
                <a:effectLst/>
                <a:latin typeface="Verdana" panose="020B0604030504040204" pitchFamily="34" charset="0"/>
              </a:rPr>
              <a:t>L&lt; Callsign</a:t>
            </a:r>
            <a:r>
              <a:rPr lang="en-US" sz="2000" b="0" i="0" dirty="0">
                <a:solidFill>
                  <a:schemeClr val="tx2"/>
                </a:solidFill>
                <a:effectLst/>
                <a:latin typeface="Verdana" panose="020B0604030504040204" pitchFamily="34" charset="0"/>
              </a:rPr>
              <a:t> — Lists message from [Callsign].</a:t>
            </a:r>
          </a:p>
          <a:p>
            <a:pPr algn="l">
              <a:buFont typeface="Arial" panose="020B0604020202020204" pitchFamily="34" charset="0"/>
              <a:buChar char="•"/>
            </a:pPr>
            <a:r>
              <a:rPr lang="en-US" sz="2000" b="1" i="0" dirty="0">
                <a:solidFill>
                  <a:schemeClr val="tx2"/>
                </a:solidFill>
                <a:effectLst/>
                <a:latin typeface="Verdana" panose="020B0604030504040204" pitchFamily="34" charset="0"/>
              </a:rPr>
              <a:t>L&gt; Callsign</a:t>
            </a:r>
            <a:r>
              <a:rPr lang="en-US" sz="2000" b="0" i="0" dirty="0">
                <a:solidFill>
                  <a:schemeClr val="tx2"/>
                </a:solidFill>
                <a:effectLst/>
                <a:latin typeface="Verdana" panose="020B0604030504040204" pitchFamily="34" charset="0"/>
              </a:rPr>
              <a:t> — Lists messages to [Callsign].</a:t>
            </a:r>
          </a:p>
          <a:p>
            <a:pPr algn="l">
              <a:buFont typeface="Arial" panose="020B0604020202020204" pitchFamily="34" charset="0"/>
              <a:buChar char="•"/>
            </a:pPr>
            <a:r>
              <a:rPr lang="en-US" sz="2000" b="1" i="0" dirty="0">
                <a:solidFill>
                  <a:schemeClr val="tx2"/>
                </a:solidFill>
                <a:effectLst/>
                <a:latin typeface="Verdana" panose="020B0604030504040204" pitchFamily="34" charset="0"/>
              </a:rPr>
              <a:t>L@ [BBS]</a:t>
            </a:r>
            <a:r>
              <a:rPr lang="en-US" sz="2000" b="0" i="0" dirty="0">
                <a:solidFill>
                  <a:schemeClr val="tx2"/>
                </a:solidFill>
                <a:effectLst/>
                <a:latin typeface="Verdana" panose="020B0604030504040204" pitchFamily="34" charset="0"/>
              </a:rPr>
              <a:t> — Lists the messages VIA BBS.</a:t>
            </a:r>
          </a:p>
          <a:p>
            <a:pPr algn="l">
              <a:buFont typeface="Arial" panose="020B0604020202020204" pitchFamily="34" charset="0"/>
              <a:buChar char="•"/>
            </a:pPr>
            <a:r>
              <a:rPr lang="en-US" sz="2000" b="1" i="0" dirty="0">
                <a:solidFill>
                  <a:schemeClr val="tx2"/>
                </a:solidFill>
                <a:effectLst/>
                <a:latin typeface="Verdana" panose="020B0604030504040204" pitchFamily="34" charset="0"/>
              </a:rPr>
              <a:t>L msg#-</a:t>
            </a:r>
            <a:r>
              <a:rPr lang="en-US" sz="2000" b="0" i="0" dirty="0">
                <a:solidFill>
                  <a:schemeClr val="tx2"/>
                </a:solidFill>
                <a:effectLst/>
                <a:latin typeface="Verdana" panose="020B0604030504040204" pitchFamily="34" charset="0"/>
              </a:rPr>
              <a:t> — Lists all messages, starting from msg#</a:t>
            </a:r>
          </a:p>
          <a:p>
            <a:pPr algn="l">
              <a:buFont typeface="Arial" panose="020B0604020202020204" pitchFamily="34" charset="0"/>
              <a:buChar char="•"/>
            </a:pPr>
            <a:r>
              <a:rPr lang="en-US" sz="2000" b="1" i="0" dirty="0">
                <a:solidFill>
                  <a:schemeClr val="tx2"/>
                </a:solidFill>
                <a:effectLst/>
                <a:latin typeface="Verdana" panose="020B0604030504040204" pitchFamily="34" charset="0"/>
              </a:rPr>
              <a:t>L msg#-msg#</a:t>
            </a:r>
            <a:r>
              <a:rPr lang="en-US" sz="2000" b="0" i="0" dirty="0">
                <a:solidFill>
                  <a:schemeClr val="tx2"/>
                </a:solidFill>
                <a:effectLst/>
                <a:latin typeface="Verdana" panose="020B0604030504040204" pitchFamily="34" charset="0"/>
              </a:rPr>
              <a:t> — Lists messages between the given numbers</a:t>
            </a:r>
            <a:r>
              <a:rPr lang="en-US" sz="2400" b="0" i="0" dirty="0">
                <a:solidFill>
                  <a:schemeClr val="tx2"/>
                </a:solidFill>
                <a:effectLst/>
                <a:latin typeface="Verdana" panose="020B0604030504040204" pitchFamily="34" charset="0"/>
              </a:rPr>
              <a:t>.</a:t>
            </a:r>
          </a:p>
        </p:txBody>
      </p:sp>
      <p:sp>
        <p:nvSpPr>
          <p:cNvPr id="6" name="TextBox 5">
            <a:extLst>
              <a:ext uri="{FF2B5EF4-FFF2-40B4-BE49-F238E27FC236}">
                <a16:creationId xmlns:a16="http://schemas.microsoft.com/office/drawing/2014/main" id="{ECB720D9-A474-F0A9-4346-3AAEF510781D}"/>
              </a:ext>
            </a:extLst>
          </p:cNvPr>
          <p:cNvSpPr txBox="1"/>
          <p:nvPr/>
        </p:nvSpPr>
        <p:spPr>
          <a:xfrm>
            <a:off x="221226" y="309716"/>
            <a:ext cx="11710219" cy="461665"/>
          </a:xfrm>
          <a:prstGeom prst="rect">
            <a:avLst/>
          </a:prstGeom>
          <a:noFill/>
        </p:spPr>
        <p:txBody>
          <a:bodyPr wrap="square" rtlCol="0">
            <a:spAutoFit/>
          </a:bodyPr>
          <a:lstStyle/>
          <a:p>
            <a:pPr algn="ctr"/>
            <a:r>
              <a:rPr lang="en-CA" sz="2400" dirty="0">
                <a:solidFill>
                  <a:schemeClr val="tx2"/>
                </a:solidFill>
              </a:rPr>
              <a:t>BBS Command for accessing the PBBS or BBS bulletin board</a:t>
            </a:r>
          </a:p>
        </p:txBody>
      </p:sp>
    </p:spTree>
    <p:extLst>
      <p:ext uri="{BB962C8B-B14F-4D97-AF65-F5344CB8AC3E}">
        <p14:creationId xmlns:p14="http://schemas.microsoft.com/office/powerpoint/2010/main" val="10166826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F4CD78C-8EA9-8921-06BF-A3CE743C34F6}"/>
              </a:ext>
            </a:extLst>
          </p:cNvPr>
          <p:cNvSpPr txBox="1"/>
          <p:nvPr/>
        </p:nvSpPr>
        <p:spPr>
          <a:xfrm>
            <a:off x="353961" y="997731"/>
            <a:ext cx="11179278" cy="5262979"/>
          </a:xfrm>
          <a:prstGeom prst="rect">
            <a:avLst/>
          </a:prstGeom>
          <a:noFill/>
        </p:spPr>
        <p:txBody>
          <a:bodyPr wrap="square">
            <a:spAutoFit/>
          </a:bodyPr>
          <a:lstStyle/>
          <a:p>
            <a:pPr algn="l"/>
            <a:r>
              <a:rPr lang="en-US" sz="2400" b="1" i="0" dirty="0">
                <a:solidFill>
                  <a:schemeClr val="tx2"/>
                </a:solidFill>
                <a:effectLst/>
                <a:latin typeface="Verdana" panose="020B0604030504040204" pitchFamily="34" charset="0"/>
              </a:rPr>
              <a:t>R-commands read messages</a:t>
            </a:r>
          </a:p>
          <a:p>
            <a:pPr algn="l">
              <a:buFont typeface="Arial" panose="020B0604020202020204" pitchFamily="34" charset="0"/>
              <a:buChar char="•"/>
            </a:pPr>
            <a:r>
              <a:rPr lang="en-US" sz="2400" i="0" dirty="0">
                <a:solidFill>
                  <a:schemeClr val="accent3"/>
                </a:solidFill>
                <a:effectLst/>
                <a:latin typeface="Verdana" panose="020B0604030504040204" pitchFamily="34" charset="0"/>
              </a:rPr>
              <a:t>R msg# msg# — Reads the messages by their numbers.</a:t>
            </a:r>
          </a:p>
          <a:p>
            <a:pPr algn="l">
              <a:buFont typeface="Arial" panose="020B0604020202020204" pitchFamily="34" charset="0"/>
              <a:buChar char="•"/>
            </a:pPr>
            <a:r>
              <a:rPr lang="en-US" sz="2400" i="0" dirty="0">
                <a:solidFill>
                  <a:schemeClr val="accent3"/>
                </a:solidFill>
                <a:effectLst/>
                <a:latin typeface="Verdana" panose="020B0604030504040204" pitchFamily="34" charset="0"/>
              </a:rPr>
              <a:t>RM — Reads new messages to you.</a:t>
            </a:r>
          </a:p>
          <a:p>
            <a:pPr algn="l">
              <a:buFont typeface="Arial" panose="020B0604020202020204" pitchFamily="34" charset="0"/>
              <a:buChar char="•"/>
            </a:pPr>
            <a:endParaRPr lang="en-US" sz="2400" b="0" i="0" dirty="0">
              <a:solidFill>
                <a:schemeClr val="tx2"/>
              </a:solidFill>
              <a:effectLst/>
              <a:latin typeface="Verdana" panose="020B0604030504040204" pitchFamily="34" charset="0"/>
            </a:endParaRPr>
          </a:p>
          <a:p>
            <a:pPr algn="l"/>
            <a:r>
              <a:rPr lang="en-US" sz="2400" b="1" i="0" dirty="0">
                <a:solidFill>
                  <a:schemeClr val="tx2"/>
                </a:solidFill>
                <a:effectLst/>
                <a:latin typeface="Verdana" panose="020B0604030504040204" pitchFamily="34" charset="0"/>
              </a:rPr>
              <a:t>S-commands send messages</a:t>
            </a:r>
          </a:p>
          <a:p>
            <a:pPr algn="l">
              <a:buFont typeface="Arial" panose="020B0604020202020204" pitchFamily="34" charset="0"/>
              <a:buChar char="•"/>
            </a:pPr>
            <a:r>
              <a:rPr lang="en-US" sz="2400" i="0" dirty="0">
                <a:solidFill>
                  <a:schemeClr val="accent3"/>
                </a:solidFill>
                <a:effectLst/>
                <a:latin typeface="Verdana" panose="020B0604030504040204" pitchFamily="34" charset="0"/>
              </a:rPr>
              <a:t>S[type] callsign — Sends a message or a bulletin; If the type is not specified, it will be sent as private.</a:t>
            </a:r>
          </a:p>
          <a:p>
            <a:pPr algn="l">
              <a:buFont typeface="Arial" panose="020B0604020202020204" pitchFamily="34" charset="0"/>
              <a:buChar char="•"/>
            </a:pPr>
            <a:r>
              <a:rPr lang="en-US" sz="2400" b="1" i="0" dirty="0">
                <a:solidFill>
                  <a:schemeClr val="tx2"/>
                </a:solidFill>
                <a:effectLst/>
                <a:latin typeface="Verdana" panose="020B0604030504040204" pitchFamily="34" charset="0"/>
              </a:rPr>
              <a:t>SP callsign</a:t>
            </a:r>
            <a:r>
              <a:rPr lang="en-US" sz="2400" b="0" i="0" dirty="0">
                <a:solidFill>
                  <a:schemeClr val="tx2"/>
                </a:solidFill>
                <a:effectLst/>
                <a:latin typeface="Verdana" panose="020B0604030504040204" pitchFamily="34" charset="0"/>
              </a:rPr>
              <a:t> — Sends a private message.</a:t>
            </a:r>
          </a:p>
          <a:p>
            <a:pPr algn="l">
              <a:buFont typeface="Arial" panose="020B0604020202020204" pitchFamily="34" charset="0"/>
              <a:buChar char="•"/>
            </a:pPr>
            <a:r>
              <a:rPr lang="en-US" sz="2400" b="1" i="0" dirty="0">
                <a:solidFill>
                  <a:schemeClr val="tx2"/>
                </a:solidFill>
                <a:effectLst/>
                <a:latin typeface="Verdana" panose="020B0604030504040204" pitchFamily="34" charset="0"/>
              </a:rPr>
              <a:t>S callsign @ BBSCALLSIGN</a:t>
            </a:r>
            <a:r>
              <a:rPr lang="en-US" sz="2400" b="0" i="0" dirty="0">
                <a:solidFill>
                  <a:schemeClr val="tx2"/>
                </a:solidFill>
                <a:effectLst/>
                <a:latin typeface="Verdana" panose="020B0604030504040204" pitchFamily="34" charset="0"/>
              </a:rPr>
              <a:t> — Sends a message to a station AT another BBS; The message must be terminated by a Ctrl/Z or /EX followed by a return.</a:t>
            </a:r>
          </a:p>
          <a:p>
            <a:pPr algn="l">
              <a:buFont typeface="Arial" panose="020B0604020202020204" pitchFamily="34" charset="0"/>
              <a:buChar char="•"/>
            </a:pPr>
            <a:r>
              <a:rPr lang="en-US" sz="2400" b="1" i="0" dirty="0">
                <a:solidFill>
                  <a:schemeClr val="tx2"/>
                </a:solidFill>
                <a:effectLst/>
                <a:latin typeface="Verdana" panose="020B0604030504040204" pitchFamily="34" charset="0"/>
              </a:rPr>
              <a:t>SC Msg# Callsign @ BBSCALLSIGN</a:t>
            </a:r>
            <a:r>
              <a:rPr lang="en-US" sz="2400" b="0" i="0" dirty="0">
                <a:solidFill>
                  <a:schemeClr val="tx2"/>
                </a:solidFill>
                <a:effectLst/>
                <a:latin typeface="Verdana" panose="020B0604030504040204" pitchFamily="34" charset="0"/>
              </a:rPr>
              <a:t> — Copies a message or bulletin to the specified callsign.</a:t>
            </a:r>
          </a:p>
          <a:p>
            <a:pPr algn="l">
              <a:buFont typeface="Arial" panose="020B0604020202020204" pitchFamily="34" charset="0"/>
              <a:buChar char="•"/>
            </a:pPr>
            <a:r>
              <a:rPr lang="en-US" sz="2400" b="1" i="0" dirty="0">
                <a:solidFill>
                  <a:schemeClr val="tx2"/>
                </a:solidFill>
                <a:effectLst/>
                <a:latin typeface="Verdana" panose="020B0604030504040204" pitchFamily="34" charset="0"/>
              </a:rPr>
              <a:t>SR Msg#</a:t>
            </a:r>
            <a:r>
              <a:rPr lang="en-US" sz="2400" b="0" i="0" dirty="0">
                <a:solidFill>
                  <a:schemeClr val="tx2"/>
                </a:solidFill>
                <a:effectLst/>
                <a:latin typeface="Verdana" panose="020B0604030504040204" pitchFamily="34" charset="0"/>
              </a:rPr>
              <a:t> — Replies to a message.</a:t>
            </a:r>
          </a:p>
        </p:txBody>
      </p:sp>
      <p:sp>
        <p:nvSpPr>
          <p:cNvPr id="4" name="TextBox 3">
            <a:extLst>
              <a:ext uri="{FF2B5EF4-FFF2-40B4-BE49-F238E27FC236}">
                <a16:creationId xmlns:a16="http://schemas.microsoft.com/office/drawing/2014/main" id="{BFF56D23-0414-6E13-733F-4B5DB5A6344D}"/>
              </a:ext>
            </a:extLst>
          </p:cNvPr>
          <p:cNvSpPr txBox="1"/>
          <p:nvPr/>
        </p:nvSpPr>
        <p:spPr>
          <a:xfrm>
            <a:off x="2976716" y="412956"/>
            <a:ext cx="6238568" cy="584775"/>
          </a:xfrm>
          <a:prstGeom prst="rect">
            <a:avLst/>
          </a:prstGeom>
          <a:noFill/>
        </p:spPr>
        <p:txBody>
          <a:bodyPr wrap="square" rtlCol="0">
            <a:spAutoFit/>
          </a:bodyPr>
          <a:lstStyle/>
          <a:p>
            <a:r>
              <a:rPr lang="en-CA" sz="3200" dirty="0">
                <a:solidFill>
                  <a:schemeClr val="tx2"/>
                </a:solidFill>
              </a:rPr>
              <a:t>BBS Commands continued</a:t>
            </a:r>
          </a:p>
        </p:txBody>
      </p:sp>
    </p:spTree>
    <p:extLst>
      <p:ext uri="{BB962C8B-B14F-4D97-AF65-F5344CB8AC3E}">
        <p14:creationId xmlns:p14="http://schemas.microsoft.com/office/powerpoint/2010/main" val="33193623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0987877-5F8E-1BC1-0292-71E7E5E63F89}"/>
              </a:ext>
            </a:extLst>
          </p:cNvPr>
          <p:cNvSpPr txBox="1"/>
          <p:nvPr/>
        </p:nvSpPr>
        <p:spPr>
          <a:xfrm>
            <a:off x="0" y="383459"/>
            <a:ext cx="12192000" cy="6278642"/>
          </a:xfrm>
          <a:prstGeom prst="rect">
            <a:avLst/>
          </a:prstGeom>
          <a:noFill/>
        </p:spPr>
        <p:txBody>
          <a:bodyPr wrap="square" rtlCol="0">
            <a:spAutoFit/>
          </a:bodyPr>
          <a:lstStyle/>
          <a:p>
            <a:pPr algn="ctr"/>
            <a:r>
              <a:rPr lang="en-CA" sz="3200" dirty="0">
                <a:solidFill>
                  <a:schemeClr val="tx2"/>
                </a:solidFill>
              </a:rPr>
              <a:t>Example on how to send a message to someone using a BBS board</a:t>
            </a:r>
          </a:p>
          <a:p>
            <a:pPr algn="ctr"/>
            <a:endParaRPr lang="en-CA" sz="3200" dirty="0">
              <a:solidFill>
                <a:schemeClr val="tx2"/>
              </a:solidFill>
            </a:endParaRPr>
          </a:p>
          <a:p>
            <a:r>
              <a:rPr lang="en-CA" sz="3200" dirty="0">
                <a:solidFill>
                  <a:schemeClr val="tx2"/>
                </a:solidFill>
              </a:rPr>
              <a:t>1- Type S (call sign of person) enter key</a:t>
            </a:r>
          </a:p>
          <a:p>
            <a:r>
              <a:rPr lang="en-CA" sz="3200" dirty="0">
                <a:solidFill>
                  <a:schemeClr val="tx2"/>
                </a:solidFill>
              </a:rPr>
              <a:t>2- You will get back “Enter a title”</a:t>
            </a:r>
          </a:p>
          <a:p>
            <a:r>
              <a:rPr lang="en-CA" sz="3200" dirty="0">
                <a:solidFill>
                  <a:schemeClr val="tx2"/>
                </a:solidFill>
              </a:rPr>
              <a:t>3- Enter your title (e.g. Hello) then press enter</a:t>
            </a:r>
          </a:p>
          <a:p>
            <a:r>
              <a:rPr lang="en-CA" sz="3200" dirty="0">
                <a:solidFill>
                  <a:schemeClr val="tx2"/>
                </a:solidFill>
              </a:rPr>
              <a:t>4- you will get a message “ enter message”</a:t>
            </a:r>
          </a:p>
          <a:p>
            <a:r>
              <a:rPr lang="en-CA" sz="3200" dirty="0">
                <a:solidFill>
                  <a:schemeClr val="tx2"/>
                </a:solidFill>
              </a:rPr>
              <a:t>5- type your message then enter</a:t>
            </a:r>
          </a:p>
          <a:p>
            <a:r>
              <a:rPr lang="en-CA" sz="3200" dirty="0">
                <a:solidFill>
                  <a:schemeClr val="tx2"/>
                </a:solidFill>
              </a:rPr>
              <a:t>6- type/ex enter</a:t>
            </a:r>
          </a:p>
          <a:p>
            <a:r>
              <a:rPr lang="en-CA" sz="3200" dirty="0">
                <a:solidFill>
                  <a:schemeClr val="tx2"/>
                </a:solidFill>
              </a:rPr>
              <a:t>7- you will get a message stating message has been saved with message number#</a:t>
            </a:r>
          </a:p>
          <a:p>
            <a:endParaRPr lang="en-CA" sz="3200" dirty="0">
              <a:solidFill>
                <a:schemeClr val="tx2"/>
              </a:solidFill>
            </a:endParaRPr>
          </a:p>
          <a:p>
            <a:endParaRPr lang="en-CA" dirty="0">
              <a:solidFill>
                <a:schemeClr val="tx2"/>
              </a:solidFill>
            </a:endParaRPr>
          </a:p>
        </p:txBody>
      </p:sp>
    </p:spTree>
    <p:extLst>
      <p:ext uri="{BB962C8B-B14F-4D97-AF65-F5344CB8AC3E}">
        <p14:creationId xmlns:p14="http://schemas.microsoft.com/office/powerpoint/2010/main" val="33967851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B936DE8-440E-8CA7-E756-58A495C2C1BD}"/>
              </a:ext>
            </a:extLst>
          </p:cNvPr>
          <p:cNvSpPr txBox="1"/>
          <p:nvPr/>
        </p:nvSpPr>
        <p:spPr>
          <a:xfrm>
            <a:off x="2196935" y="748145"/>
            <a:ext cx="9286504" cy="5293757"/>
          </a:xfrm>
          <a:prstGeom prst="rect">
            <a:avLst/>
          </a:prstGeom>
          <a:noFill/>
        </p:spPr>
        <p:txBody>
          <a:bodyPr wrap="square" rtlCol="0">
            <a:spAutoFit/>
          </a:bodyPr>
          <a:lstStyle/>
          <a:p>
            <a:r>
              <a:rPr lang="en-US" sz="3200" dirty="0"/>
              <a:t>Ok I have shown you the old </a:t>
            </a:r>
            <a:r>
              <a:rPr lang="en-US" sz="3200" dirty="0" err="1"/>
              <a:t>old</a:t>
            </a:r>
            <a:r>
              <a:rPr lang="en-US" sz="3200" dirty="0"/>
              <a:t> way of sending a message with packet. Well I have developed a Packet Mail Program that makes sending a message to a friend easy.</a:t>
            </a:r>
          </a:p>
          <a:p>
            <a:endParaRPr lang="en-US" sz="3200" dirty="0"/>
          </a:p>
          <a:p>
            <a:r>
              <a:rPr lang="en-US" sz="3200" dirty="0"/>
              <a:t>Check out my website for the program called VA7PWT Packet Mail Program.</a:t>
            </a:r>
          </a:p>
          <a:p>
            <a:r>
              <a:rPr lang="en-US" sz="3200" dirty="0"/>
              <a:t>All documentation to run my program is included.</a:t>
            </a:r>
          </a:p>
          <a:p>
            <a:r>
              <a:rPr lang="en-US" sz="3200" dirty="0">
                <a:hlinkClick r:id="rId2"/>
              </a:rPr>
              <a:t>HTTPS://VA7PWT.org</a:t>
            </a:r>
            <a:endParaRPr lang="en-US" sz="3200" dirty="0"/>
          </a:p>
          <a:p>
            <a:endParaRPr lang="en-CA" dirty="0"/>
          </a:p>
        </p:txBody>
      </p:sp>
    </p:spTree>
    <p:extLst>
      <p:ext uri="{BB962C8B-B14F-4D97-AF65-F5344CB8AC3E}">
        <p14:creationId xmlns:p14="http://schemas.microsoft.com/office/powerpoint/2010/main" val="325319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3975CF0-2C70-F3D5-04B5-0F19600EA04D}"/>
              </a:ext>
            </a:extLst>
          </p:cNvPr>
          <p:cNvSpPr txBox="1"/>
          <p:nvPr/>
        </p:nvSpPr>
        <p:spPr>
          <a:xfrm>
            <a:off x="320532" y="920621"/>
            <a:ext cx="11550936" cy="5016758"/>
          </a:xfrm>
          <a:prstGeom prst="rect">
            <a:avLst/>
          </a:prstGeom>
          <a:noFill/>
        </p:spPr>
        <p:txBody>
          <a:bodyPr wrap="square">
            <a:spAutoFit/>
          </a:bodyPr>
          <a:lstStyle/>
          <a:p>
            <a:r>
              <a:rPr lang="en-US" sz="4000" dirty="0"/>
              <a:t>A ham can get involved very easily with relatively small out-of-pocket expenses. All you need is a transceiver, a computer, and a TNC or special packet modem and software. Packet can be used on all Frequencies but mostly on 2 meters VHF. You probably already have the rig and the computer, so all you need to buy is the TNC. </a:t>
            </a:r>
            <a:endParaRPr lang="en-CA" sz="4000" dirty="0"/>
          </a:p>
        </p:txBody>
      </p:sp>
    </p:spTree>
    <p:extLst>
      <p:ext uri="{BB962C8B-B14F-4D97-AF65-F5344CB8AC3E}">
        <p14:creationId xmlns:p14="http://schemas.microsoft.com/office/powerpoint/2010/main" val="18743067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6B4152B-4934-DBB7-FC45-6BD8CF05B9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9750" y="130628"/>
            <a:ext cx="8572500" cy="6727371"/>
          </a:xfrm>
          <a:prstGeom prst="rect">
            <a:avLst/>
          </a:prstGeom>
        </p:spPr>
      </p:pic>
    </p:spTree>
    <p:extLst>
      <p:ext uri="{BB962C8B-B14F-4D97-AF65-F5344CB8AC3E}">
        <p14:creationId xmlns:p14="http://schemas.microsoft.com/office/powerpoint/2010/main" val="41949270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 menu&#10;&#10;AI-generated content may be incorrect.">
            <a:extLst>
              <a:ext uri="{FF2B5EF4-FFF2-40B4-BE49-F238E27FC236}">
                <a16:creationId xmlns:a16="http://schemas.microsoft.com/office/drawing/2014/main" id="{5C3ED4CE-7DED-6B83-AD5F-A40FA6F77E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9750" y="154379"/>
            <a:ext cx="8572500" cy="6531430"/>
          </a:xfrm>
          <a:prstGeom prst="rect">
            <a:avLst/>
          </a:prstGeom>
        </p:spPr>
      </p:pic>
    </p:spTree>
    <p:extLst>
      <p:ext uri="{BB962C8B-B14F-4D97-AF65-F5344CB8AC3E}">
        <p14:creationId xmlns:p14="http://schemas.microsoft.com/office/powerpoint/2010/main" val="30412832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omputer screen shot of a mail form&#10;&#10;AI-generated content may be incorrect.">
            <a:extLst>
              <a:ext uri="{FF2B5EF4-FFF2-40B4-BE49-F238E27FC236}">
                <a16:creationId xmlns:a16="http://schemas.microsoft.com/office/drawing/2014/main" id="{CC9AD55B-AB5D-4CAF-5E6A-A9A8C00F69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9750" y="118753"/>
            <a:ext cx="8572500" cy="6638308"/>
          </a:xfrm>
          <a:prstGeom prst="rect">
            <a:avLst/>
          </a:prstGeom>
        </p:spPr>
      </p:pic>
    </p:spTree>
    <p:extLst>
      <p:ext uri="{BB962C8B-B14F-4D97-AF65-F5344CB8AC3E}">
        <p14:creationId xmlns:p14="http://schemas.microsoft.com/office/powerpoint/2010/main" val="227286947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screenshot of a computer&#10;&#10;AI-generated content may be incorrect.">
            <a:extLst>
              <a:ext uri="{FF2B5EF4-FFF2-40B4-BE49-F238E27FC236}">
                <a16:creationId xmlns:a16="http://schemas.microsoft.com/office/drawing/2014/main" id="{7ACC49FD-7455-32E3-C744-1DBC86A212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9750" y="142504"/>
            <a:ext cx="8572500" cy="6614556"/>
          </a:xfrm>
          <a:prstGeom prst="rect">
            <a:avLst/>
          </a:prstGeom>
        </p:spPr>
      </p:pic>
    </p:spTree>
    <p:extLst>
      <p:ext uri="{BB962C8B-B14F-4D97-AF65-F5344CB8AC3E}">
        <p14:creationId xmlns:p14="http://schemas.microsoft.com/office/powerpoint/2010/main" val="37247546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FB538A5-EB3D-DE42-BB43-AB29FEC3BBBF}"/>
              </a:ext>
            </a:extLst>
          </p:cNvPr>
          <p:cNvSpPr txBox="1"/>
          <p:nvPr/>
        </p:nvSpPr>
        <p:spPr>
          <a:xfrm>
            <a:off x="987552" y="1135626"/>
            <a:ext cx="10351008" cy="4955203"/>
          </a:xfrm>
          <a:prstGeom prst="rect">
            <a:avLst/>
          </a:prstGeom>
          <a:noFill/>
        </p:spPr>
        <p:txBody>
          <a:bodyPr wrap="square" rtlCol="0">
            <a:spAutoFit/>
          </a:bodyPr>
          <a:lstStyle/>
          <a:p>
            <a:r>
              <a:rPr lang="en-CA" sz="2400" dirty="0">
                <a:solidFill>
                  <a:schemeClr val="tx2"/>
                </a:solidFill>
              </a:rPr>
              <a:t>A problem we have is trying to run multiple programs at the same time. This can be very tiring and frustrating. The way that most of us use is to close one program and then restart the next program. For example. We are familure with running a Packet terminal to chat. Then we want to use Winlink. We have to close our terminal to allow Winlink able to access the modem. If you don’t it causes a collision and neither program can access the modem.</a:t>
            </a:r>
          </a:p>
          <a:p>
            <a:r>
              <a:rPr lang="en-CA" sz="2400" dirty="0">
                <a:solidFill>
                  <a:schemeClr val="tx2"/>
                </a:solidFill>
              </a:rPr>
              <a:t>Well thanks to modern day programing we now can run multiple programs at the same time and access the same modem without having to close one down. </a:t>
            </a:r>
          </a:p>
          <a:p>
            <a:pPr algn="ctr"/>
            <a:r>
              <a:rPr lang="en-CA" sz="2400" dirty="0">
                <a:solidFill>
                  <a:schemeClr val="tx2"/>
                </a:solidFill>
              </a:rPr>
              <a:t>Sound good</a:t>
            </a:r>
          </a:p>
          <a:p>
            <a:pPr algn="ctr"/>
            <a:r>
              <a:rPr lang="en-CA" sz="2400" dirty="0">
                <a:solidFill>
                  <a:schemeClr val="tx2"/>
                </a:solidFill>
              </a:rPr>
              <a:t>On the next few slides I will show you how to do this and its totally Safe and </a:t>
            </a:r>
            <a:r>
              <a:rPr lang="en-CA" sz="2800" dirty="0">
                <a:solidFill>
                  <a:schemeClr val="tx2"/>
                </a:solidFill>
              </a:rPr>
              <a:t>Free.</a:t>
            </a:r>
          </a:p>
        </p:txBody>
      </p:sp>
      <p:sp>
        <p:nvSpPr>
          <p:cNvPr id="3" name="TextBox 2">
            <a:extLst>
              <a:ext uri="{FF2B5EF4-FFF2-40B4-BE49-F238E27FC236}">
                <a16:creationId xmlns:a16="http://schemas.microsoft.com/office/drawing/2014/main" id="{BBF068C5-C605-F538-0D04-1AC1DFFDB49C}"/>
              </a:ext>
            </a:extLst>
          </p:cNvPr>
          <p:cNvSpPr txBox="1"/>
          <p:nvPr/>
        </p:nvSpPr>
        <p:spPr>
          <a:xfrm>
            <a:off x="1912375" y="250722"/>
            <a:ext cx="7948010" cy="707886"/>
          </a:xfrm>
          <a:prstGeom prst="rect">
            <a:avLst/>
          </a:prstGeom>
          <a:noFill/>
        </p:spPr>
        <p:txBody>
          <a:bodyPr wrap="none" rtlCol="0">
            <a:spAutoFit/>
          </a:bodyPr>
          <a:lstStyle/>
          <a:p>
            <a:r>
              <a:rPr lang="en-CA" sz="4000" dirty="0"/>
              <a:t>Starting to make your life easier</a:t>
            </a:r>
          </a:p>
        </p:txBody>
      </p:sp>
    </p:spTree>
    <p:extLst>
      <p:ext uri="{BB962C8B-B14F-4D97-AF65-F5344CB8AC3E}">
        <p14:creationId xmlns:p14="http://schemas.microsoft.com/office/powerpoint/2010/main" val="36775733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12D4067-5D95-56E4-029B-9614F59C8A51}"/>
              </a:ext>
            </a:extLst>
          </p:cNvPr>
          <p:cNvSpPr txBox="1"/>
          <p:nvPr/>
        </p:nvSpPr>
        <p:spPr>
          <a:xfrm>
            <a:off x="226142" y="191730"/>
            <a:ext cx="11739716" cy="646331"/>
          </a:xfrm>
          <a:prstGeom prst="rect">
            <a:avLst/>
          </a:prstGeom>
          <a:noFill/>
        </p:spPr>
        <p:txBody>
          <a:bodyPr wrap="square" rtlCol="0">
            <a:spAutoFit/>
          </a:bodyPr>
          <a:lstStyle/>
          <a:p>
            <a:r>
              <a:rPr lang="en-CA" sz="3600" dirty="0"/>
              <a:t>For those of you using the Serial Port type of modem</a:t>
            </a:r>
          </a:p>
        </p:txBody>
      </p:sp>
      <p:sp>
        <p:nvSpPr>
          <p:cNvPr id="3" name="TextBox 2">
            <a:extLst>
              <a:ext uri="{FF2B5EF4-FFF2-40B4-BE49-F238E27FC236}">
                <a16:creationId xmlns:a16="http://schemas.microsoft.com/office/drawing/2014/main" id="{040CD666-AEDF-E3E5-CDC3-9687BADC8BD6}"/>
              </a:ext>
            </a:extLst>
          </p:cNvPr>
          <p:cNvSpPr txBox="1"/>
          <p:nvPr/>
        </p:nvSpPr>
        <p:spPr>
          <a:xfrm>
            <a:off x="383458" y="838061"/>
            <a:ext cx="11808542" cy="3395801"/>
          </a:xfrm>
          <a:prstGeom prst="rect">
            <a:avLst/>
          </a:prstGeom>
          <a:noFill/>
        </p:spPr>
        <p:txBody>
          <a:bodyPr wrap="square" rtlCol="0">
            <a:spAutoFit/>
          </a:bodyPr>
          <a:lstStyle/>
          <a:p>
            <a:r>
              <a:rPr lang="en-CA" sz="2800" dirty="0"/>
              <a:t>First off you down load a simple program that is a serial port splitter. What this program does is it creates a virtual serial port and directs your programs all to the single port.</a:t>
            </a:r>
          </a:p>
          <a:p>
            <a:pPr algn="ctr"/>
            <a:r>
              <a:rPr lang="en-CA" sz="2800" dirty="0"/>
              <a:t>So lets get started</a:t>
            </a:r>
          </a:p>
          <a:p>
            <a:pPr algn="ctr"/>
            <a:r>
              <a:rPr lang="en-CA" sz="2800" dirty="0"/>
              <a:t>Go to website </a:t>
            </a:r>
            <a:r>
              <a:rPr lang="en-US" sz="2800" dirty="0"/>
              <a:t> www.eterlogic.com </a:t>
            </a:r>
          </a:p>
          <a:p>
            <a:pPr algn="ctr"/>
            <a:r>
              <a:rPr lang="en-US" sz="2800" dirty="0"/>
              <a:t>When it opens click on the picture</a:t>
            </a:r>
          </a:p>
          <a:p>
            <a:pPr algn="ctr"/>
            <a:endParaRPr lang="en-CA" sz="2800" dirty="0"/>
          </a:p>
          <a:p>
            <a:pPr algn="ctr"/>
            <a:endParaRPr lang="en-CA" sz="2800" baseline="-25000" dirty="0"/>
          </a:p>
        </p:txBody>
      </p:sp>
      <p:pic>
        <p:nvPicPr>
          <p:cNvPr id="1028" name="Picture 4" descr="VSPE">
            <a:extLst>
              <a:ext uri="{FF2B5EF4-FFF2-40B4-BE49-F238E27FC236}">
                <a16:creationId xmlns:a16="http://schemas.microsoft.com/office/drawing/2014/main" id="{15406550-3634-2FAD-8FCB-93D20CB795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7702" y="3429000"/>
            <a:ext cx="3716595" cy="29939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98273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0C3C2EC-0D30-6A5A-30CE-E20EB8165370}"/>
              </a:ext>
            </a:extLst>
          </p:cNvPr>
          <p:cNvSpPr txBox="1"/>
          <p:nvPr/>
        </p:nvSpPr>
        <p:spPr>
          <a:xfrm>
            <a:off x="1991032" y="781665"/>
            <a:ext cx="7293984" cy="1200329"/>
          </a:xfrm>
          <a:prstGeom prst="rect">
            <a:avLst/>
          </a:prstGeom>
          <a:noFill/>
        </p:spPr>
        <p:txBody>
          <a:bodyPr wrap="none" rtlCol="0">
            <a:spAutoFit/>
          </a:bodyPr>
          <a:lstStyle/>
          <a:p>
            <a:r>
              <a:rPr lang="en-CA" sz="3600" dirty="0"/>
              <a:t>Then scroll to bottom of website</a:t>
            </a:r>
          </a:p>
          <a:p>
            <a:pPr algn="ctr"/>
            <a:r>
              <a:rPr lang="en-CA" sz="3600" dirty="0"/>
              <a:t>Open this file</a:t>
            </a:r>
          </a:p>
        </p:txBody>
      </p:sp>
      <p:pic>
        <p:nvPicPr>
          <p:cNvPr id="5" name="Picture 4">
            <a:extLst>
              <a:ext uri="{FF2B5EF4-FFF2-40B4-BE49-F238E27FC236}">
                <a16:creationId xmlns:a16="http://schemas.microsoft.com/office/drawing/2014/main" id="{E22DAF2D-E49C-7043-4FE5-98A69E79C99A}"/>
              </a:ext>
            </a:extLst>
          </p:cNvPr>
          <p:cNvPicPr>
            <a:picLocks noChangeAspect="1"/>
          </p:cNvPicPr>
          <p:nvPr/>
        </p:nvPicPr>
        <p:blipFill>
          <a:blip r:embed="rId2"/>
          <a:stretch>
            <a:fillRect/>
          </a:stretch>
        </p:blipFill>
        <p:spPr>
          <a:xfrm>
            <a:off x="1037303" y="2923999"/>
            <a:ext cx="9881419" cy="1952008"/>
          </a:xfrm>
          <a:prstGeom prst="rect">
            <a:avLst/>
          </a:prstGeom>
        </p:spPr>
      </p:pic>
    </p:spTree>
    <p:extLst>
      <p:ext uri="{BB962C8B-B14F-4D97-AF65-F5344CB8AC3E}">
        <p14:creationId xmlns:p14="http://schemas.microsoft.com/office/powerpoint/2010/main" val="3191213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D1C24F1-8908-F2AF-4A49-B69AAAE8C8B3}"/>
              </a:ext>
            </a:extLst>
          </p:cNvPr>
          <p:cNvPicPr>
            <a:picLocks noChangeAspect="1"/>
          </p:cNvPicPr>
          <p:nvPr/>
        </p:nvPicPr>
        <p:blipFill>
          <a:blip r:embed="rId2"/>
          <a:stretch>
            <a:fillRect/>
          </a:stretch>
        </p:blipFill>
        <p:spPr>
          <a:xfrm>
            <a:off x="4391025" y="2933700"/>
            <a:ext cx="2419350" cy="2228850"/>
          </a:xfrm>
          <a:prstGeom prst="rect">
            <a:avLst/>
          </a:prstGeom>
        </p:spPr>
      </p:pic>
      <p:sp>
        <p:nvSpPr>
          <p:cNvPr id="6" name="TextBox 5">
            <a:extLst>
              <a:ext uri="{FF2B5EF4-FFF2-40B4-BE49-F238E27FC236}">
                <a16:creationId xmlns:a16="http://schemas.microsoft.com/office/drawing/2014/main" id="{541F5D5C-E13B-576D-6772-7FEC2A2F5679}"/>
              </a:ext>
            </a:extLst>
          </p:cNvPr>
          <p:cNvSpPr txBox="1"/>
          <p:nvPr/>
        </p:nvSpPr>
        <p:spPr>
          <a:xfrm>
            <a:off x="952500" y="399961"/>
            <a:ext cx="9734550" cy="2554545"/>
          </a:xfrm>
          <a:prstGeom prst="rect">
            <a:avLst/>
          </a:prstGeom>
          <a:noFill/>
        </p:spPr>
        <p:txBody>
          <a:bodyPr wrap="square">
            <a:spAutoFit/>
          </a:bodyPr>
          <a:lstStyle/>
          <a:p>
            <a:r>
              <a:rPr lang="en-CA" sz="4000" dirty="0">
                <a:solidFill>
                  <a:schemeClr val="tx2"/>
                </a:solidFill>
              </a:rPr>
              <a:t>Install onto you computer. It is safe to install. Once you have done that start the program by clicking on the icon on you computer</a:t>
            </a:r>
          </a:p>
        </p:txBody>
      </p:sp>
    </p:spTree>
    <p:extLst>
      <p:ext uri="{BB962C8B-B14F-4D97-AF65-F5344CB8AC3E}">
        <p14:creationId xmlns:p14="http://schemas.microsoft.com/office/powerpoint/2010/main" val="16075714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F8E62F3-CB31-1C85-210B-38EF7114F6E2}"/>
              </a:ext>
            </a:extLst>
          </p:cNvPr>
          <p:cNvPicPr>
            <a:picLocks noChangeAspect="1"/>
          </p:cNvPicPr>
          <p:nvPr/>
        </p:nvPicPr>
        <p:blipFill>
          <a:blip r:embed="rId2"/>
          <a:stretch>
            <a:fillRect/>
          </a:stretch>
        </p:blipFill>
        <p:spPr>
          <a:xfrm>
            <a:off x="2187678" y="2241756"/>
            <a:ext cx="7816644" cy="3923070"/>
          </a:xfrm>
          <a:prstGeom prst="rect">
            <a:avLst/>
          </a:prstGeom>
        </p:spPr>
      </p:pic>
      <p:sp>
        <p:nvSpPr>
          <p:cNvPr id="4" name="TextBox 3">
            <a:extLst>
              <a:ext uri="{FF2B5EF4-FFF2-40B4-BE49-F238E27FC236}">
                <a16:creationId xmlns:a16="http://schemas.microsoft.com/office/drawing/2014/main" id="{EC805645-7C3B-421F-6C50-A6A80ECB0E58}"/>
              </a:ext>
            </a:extLst>
          </p:cNvPr>
          <p:cNvSpPr txBox="1"/>
          <p:nvPr/>
        </p:nvSpPr>
        <p:spPr>
          <a:xfrm>
            <a:off x="2551471" y="929148"/>
            <a:ext cx="6931742" cy="707886"/>
          </a:xfrm>
          <a:prstGeom prst="rect">
            <a:avLst/>
          </a:prstGeom>
          <a:noFill/>
        </p:spPr>
        <p:txBody>
          <a:bodyPr wrap="square" rtlCol="0">
            <a:spAutoFit/>
          </a:bodyPr>
          <a:lstStyle/>
          <a:p>
            <a:pPr algn="ctr"/>
            <a:r>
              <a:rPr lang="en-CA" sz="4000" dirty="0"/>
              <a:t>Click on No</a:t>
            </a:r>
          </a:p>
        </p:txBody>
      </p:sp>
    </p:spTree>
    <p:extLst>
      <p:ext uri="{BB962C8B-B14F-4D97-AF65-F5344CB8AC3E}">
        <p14:creationId xmlns:p14="http://schemas.microsoft.com/office/powerpoint/2010/main" val="261274582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1E58512-C4CC-D937-4E60-A3339CF4912E}"/>
              </a:ext>
            </a:extLst>
          </p:cNvPr>
          <p:cNvPicPr>
            <a:picLocks noChangeAspect="1"/>
          </p:cNvPicPr>
          <p:nvPr/>
        </p:nvPicPr>
        <p:blipFill>
          <a:blip r:embed="rId2"/>
          <a:stretch>
            <a:fillRect/>
          </a:stretch>
        </p:blipFill>
        <p:spPr>
          <a:xfrm>
            <a:off x="707923" y="324465"/>
            <a:ext cx="10604090" cy="6297561"/>
          </a:xfrm>
          <a:prstGeom prst="rect">
            <a:avLst/>
          </a:prstGeom>
        </p:spPr>
      </p:pic>
      <p:sp>
        <p:nvSpPr>
          <p:cNvPr id="9" name="TextBox 8">
            <a:extLst>
              <a:ext uri="{FF2B5EF4-FFF2-40B4-BE49-F238E27FC236}">
                <a16:creationId xmlns:a16="http://schemas.microsoft.com/office/drawing/2014/main" id="{26AF9DAE-E5C1-E8FC-EF70-9DB8C8AB3285}"/>
              </a:ext>
            </a:extLst>
          </p:cNvPr>
          <p:cNvSpPr txBox="1"/>
          <p:nvPr/>
        </p:nvSpPr>
        <p:spPr>
          <a:xfrm>
            <a:off x="4102572" y="3215148"/>
            <a:ext cx="2587568" cy="707886"/>
          </a:xfrm>
          <a:prstGeom prst="rect">
            <a:avLst/>
          </a:prstGeom>
          <a:noFill/>
        </p:spPr>
        <p:txBody>
          <a:bodyPr wrap="none" rtlCol="0">
            <a:spAutoFit/>
          </a:bodyPr>
          <a:lstStyle/>
          <a:p>
            <a:r>
              <a:rPr lang="en-CA" sz="4000" dirty="0">
                <a:solidFill>
                  <a:schemeClr val="bg1"/>
                </a:solidFill>
              </a:rPr>
              <a:t>click here</a:t>
            </a:r>
          </a:p>
        </p:txBody>
      </p:sp>
      <mc:AlternateContent xmlns:mc="http://schemas.openxmlformats.org/markup-compatibility/2006" xmlns:p14="http://schemas.microsoft.com/office/powerpoint/2010/main">
        <mc:Choice Requires="p14">
          <p:contentPart p14:bwMode="auto" r:id="rId3">
            <p14:nvContentPartPr>
              <p14:cNvPr id="2" name="Ink 1">
                <a:extLst>
                  <a:ext uri="{FF2B5EF4-FFF2-40B4-BE49-F238E27FC236}">
                    <a16:creationId xmlns:a16="http://schemas.microsoft.com/office/drawing/2014/main" id="{747F8687-6BED-DAF6-BDB3-517C849BF2BD}"/>
                  </a:ext>
                </a:extLst>
              </p14:cNvPr>
              <p14:cNvContentPartPr/>
              <p14:nvPr/>
            </p14:nvContentPartPr>
            <p14:xfrm>
              <a:off x="-1447980" y="1599660"/>
              <a:ext cx="360" cy="360"/>
            </p14:xfrm>
          </p:contentPart>
        </mc:Choice>
        <mc:Fallback xmlns="">
          <p:pic>
            <p:nvPicPr>
              <p:cNvPr id="2" name="Ink 1">
                <a:extLst>
                  <a:ext uri="{FF2B5EF4-FFF2-40B4-BE49-F238E27FC236}">
                    <a16:creationId xmlns:a16="http://schemas.microsoft.com/office/drawing/2014/main" id="{747F8687-6BED-DAF6-BDB3-517C849BF2BD}"/>
                  </a:ext>
                </a:extLst>
              </p:cNvPr>
              <p:cNvPicPr/>
              <p:nvPr/>
            </p:nvPicPr>
            <p:blipFill>
              <a:blip r:embed="rId4"/>
              <a:stretch>
                <a:fillRect/>
              </a:stretch>
            </p:blipFill>
            <p:spPr>
              <a:xfrm>
                <a:off x="-1465620" y="1582020"/>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6" name="Ink 5">
                <a:extLst>
                  <a:ext uri="{FF2B5EF4-FFF2-40B4-BE49-F238E27FC236}">
                    <a16:creationId xmlns:a16="http://schemas.microsoft.com/office/drawing/2014/main" id="{A01DC8C2-81F5-B5F0-A5A4-E4C64F414035}"/>
                  </a:ext>
                </a:extLst>
              </p14:cNvPr>
              <p14:cNvContentPartPr/>
              <p14:nvPr/>
            </p14:nvContentPartPr>
            <p14:xfrm>
              <a:off x="3109980" y="1291140"/>
              <a:ext cx="1328400" cy="2061720"/>
            </p14:xfrm>
          </p:contentPart>
        </mc:Choice>
        <mc:Fallback xmlns="">
          <p:pic>
            <p:nvPicPr>
              <p:cNvPr id="6" name="Ink 5">
                <a:extLst>
                  <a:ext uri="{FF2B5EF4-FFF2-40B4-BE49-F238E27FC236}">
                    <a16:creationId xmlns:a16="http://schemas.microsoft.com/office/drawing/2014/main" id="{A01DC8C2-81F5-B5F0-A5A4-E4C64F414035}"/>
                  </a:ext>
                </a:extLst>
              </p:cNvPr>
              <p:cNvPicPr/>
              <p:nvPr/>
            </p:nvPicPr>
            <p:blipFill>
              <a:blip r:embed="rId6"/>
              <a:stretch>
                <a:fillRect/>
              </a:stretch>
            </p:blipFill>
            <p:spPr>
              <a:xfrm>
                <a:off x="3092340" y="1273140"/>
                <a:ext cx="1364040" cy="209736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0" name="Ink 9">
                <a:extLst>
                  <a:ext uri="{FF2B5EF4-FFF2-40B4-BE49-F238E27FC236}">
                    <a16:creationId xmlns:a16="http://schemas.microsoft.com/office/drawing/2014/main" id="{A53424CA-DB1E-A907-3D3C-6BB1B24F3AA1}"/>
                  </a:ext>
                </a:extLst>
              </p14:cNvPr>
              <p14:cNvContentPartPr/>
              <p14:nvPr/>
            </p14:nvContentPartPr>
            <p14:xfrm>
              <a:off x="3008100" y="1313820"/>
              <a:ext cx="78120" cy="340560"/>
            </p14:xfrm>
          </p:contentPart>
        </mc:Choice>
        <mc:Fallback xmlns="">
          <p:pic>
            <p:nvPicPr>
              <p:cNvPr id="10" name="Ink 9">
                <a:extLst>
                  <a:ext uri="{FF2B5EF4-FFF2-40B4-BE49-F238E27FC236}">
                    <a16:creationId xmlns:a16="http://schemas.microsoft.com/office/drawing/2014/main" id="{A53424CA-DB1E-A907-3D3C-6BB1B24F3AA1}"/>
                  </a:ext>
                </a:extLst>
              </p:cNvPr>
              <p:cNvPicPr/>
              <p:nvPr/>
            </p:nvPicPr>
            <p:blipFill>
              <a:blip r:embed="rId8"/>
              <a:stretch>
                <a:fillRect/>
              </a:stretch>
            </p:blipFill>
            <p:spPr>
              <a:xfrm>
                <a:off x="2990460" y="1296180"/>
                <a:ext cx="113760" cy="3762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2" name="Ink 11">
                <a:extLst>
                  <a:ext uri="{FF2B5EF4-FFF2-40B4-BE49-F238E27FC236}">
                    <a16:creationId xmlns:a16="http://schemas.microsoft.com/office/drawing/2014/main" id="{25F2DF3A-609F-D1C2-A54B-C6E064E276D7}"/>
                  </a:ext>
                </a:extLst>
              </p14:cNvPr>
              <p14:cNvContentPartPr/>
              <p14:nvPr/>
            </p14:nvContentPartPr>
            <p14:xfrm>
              <a:off x="3142740" y="1332180"/>
              <a:ext cx="573120" cy="245160"/>
            </p14:xfrm>
          </p:contentPart>
        </mc:Choice>
        <mc:Fallback xmlns="">
          <p:pic>
            <p:nvPicPr>
              <p:cNvPr id="12" name="Ink 11">
                <a:extLst>
                  <a:ext uri="{FF2B5EF4-FFF2-40B4-BE49-F238E27FC236}">
                    <a16:creationId xmlns:a16="http://schemas.microsoft.com/office/drawing/2014/main" id="{25F2DF3A-609F-D1C2-A54B-C6E064E276D7}"/>
                  </a:ext>
                </a:extLst>
              </p:cNvPr>
              <p:cNvPicPr/>
              <p:nvPr/>
            </p:nvPicPr>
            <p:blipFill>
              <a:blip r:embed="rId10"/>
              <a:stretch>
                <a:fillRect/>
              </a:stretch>
            </p:blipFill>
            <p:spPr>
              <a:xfrm>
                <a:off x="3125100" y="1314180"/>
                <a:ext cx="608760" cy="2808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3" name="Ink 12">
                <a:extLst>
                  <a:ext uri="{FF2B5EF4-FFF2-40B4-BE49-F238E27FC236}">
                    <a16:creationId xmlns:a16="http://schemas.microsoft.com/office/drawing/2014/main" id="{A78DC4D9-DD38-D884-F0AB-D7E80E9F631F}"/>
                  </a:ext>
                </a:extLst>
              </p14:cNvPr>
              <p14:cNvContentPartPr/>
              <p14:nvPr/>
            </p14:nvContentPartPr>
            <p14:xfrm>
              <a:off x="-2705820" y="-190980"/>
              <a:ext cx="360" cy="360"/>
            </p14:xfrm>
          </p:contentPart>
        </mc:Choice>
        <mc:Fallback xmlns="">
          <p:pic>
            <p:nvPicPr>
              <p:cNvPr id="13" name="Ink 12">
                <a:extLst>
                  <a:ext uri="{FF2B5EF4-FFF2-40B4-BE49-F238E27FC236}">
                    <a16:creationId xmlns:a16="http://schemas.microsoft.com/office/drawing/2014/main" id="{A78DC4D9-DD38-D884-F0AB-D7E80E9F631F}"/>
                  </a:ext>
                </a:extLst>
              </p:cNvPr>
              <p:cNvPicPr/>
              <p:nvPr/>
            </p:nvPicPr>
            <p:blipFill>
              <a:blip r:embed="rId4"/>
              <a:stretch>
                <a:fillRect/>
              </a:stretch>
            </p:blipFill>
            <p:spPr>
              <a:xfrm>
                <a:off x="-2723460" y="-208620"/>
                <a:ext cx="36000" cy="36000"/>
              </a:xfrm>
              <a:prstGeom prst="rect">
                <a:avLst/>
              </a:prstGeom>
            </p:spPr>
          </p:pic>
        </mc:Fallback>
      </mc:AlternateContent>
    </p:spTree>
    <p:extLst>
      <p:ext uri="{BB962C8B-B14F-4D97-AF65-F5344CB8AC3E}">
        <p14:creationId xmlns:p14="http://schemas.microsoft.com/office/powerpoint/2010/main" val="26750699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521D763-5611-38F2-2832-C420FC4DB56E}"/>
              </a:ext>
            </a:extLst>
          </p:cNvPr>
          <p:cNvSpPr txBox="1"/>
          <p:nvPr/>
        </p:nvSpPr>
        <p:spPr>
          <a:xfrm>
            <a:off x="162232" y="1032387"/>
            <a:ext cx="12029768" cy="5632311"/>
          </a:xfrm>
          <a:prstGeom prst="rect">
            <a:avLst/>
          </a:prstGeom>
          <a:noFill/>
        </p:spPr>
        <p:txBody>
          <a:bodyPr wrap="square" rtlCol="0">
            <a:spAutoFit/>
          </a:bodyPr>
          <a:lstStyle/>
          <a:p>
            <a:r>
              <a:rPr lang="en-CA" sz="3600" dirty="0">
                <a:solidFill>
                  <a:schemeClr val="tx2"/>
                </a:solidFill>
              </a:rPr>
              <a:t>There are mainly two types of  interface units  used to </a:t>
            </a:r>
            <a:r>
              <a:rPr lang="en-CA" sz="3600" dirty="0">
                <a:solidFill>
                  <a:schemeClr val="tx2"/>
                </a:solidFill>
                <a:latin typeface="+mj-lt"/>
              </a:rPr>
              <a:t>connect</a:t>
            </a:r>
            <a:r>
              <a:rPr lang="en-CA" sz="3600" dirty="0">
                <a:solidFill>
                  <a:schemeClr val="tx2"/>
                </a:solidFill>
              </a:rPr>
              <a:t> your radio to a computer to send data out over the air. The first one I will show is the more standard TNC that has been used for many years.  These are more familiar to the older Amateur radio operator. Today,  however, with modern technology, the digital world is expanding. The new interface is being used as the older TNC style will not handle the new Digital forms of communication. The  Sound Card Interface has been introduced.</a:t>
            </a:r>
          </a:p>
        </p:txBody>
      </p:sp>
      <p:sp>
        <p:nvSpPr>
          <p:cNvPr id="3" name="TextBox 2">
            <a:extLst>
              <a:ext uri="{FF2B5EF4-FFF2-40B4-BE49-F238E27FC236}">
                <a16:creationId xmlns:a16="http://schemas.microsoft.com/office/drawing/2014/main" id="{E89B8DBD-43F7-A616-F070-6D102D1BE587}"/>
              </a:ext>
            </a:extLst>
          </p:cNvPr>
          <p:cNvSpPr txBox="1"/>
          <p:nvPr/>
        </p:nvSpPr>
        <p:spPr>
          <a:xfrm>
            <a:off x="162232" y="383458"/>
            <a:ext cx="11754465" cy="769441"/>
          </a:xfrm>
          <a:prstGeom prst="rect">
            <a:avLst/>
          </a:prstGeom>
          <a:noFill/>
        </p:spPr>
        <p:txBody>
          <a:bodyPr wrap="square" rtlCol="0">
            <a:spAutoFit/>
          </a:bodyPr>
          <a:lstStyle/>
          <a:p>
            <a:pPr algn="ctr"/>
            <a:r>
              <a:rPr lang="en-CA" sz="4400" dirty="0"/>
              <a:t>Types of interface units</a:t>
            </a:r>
          </a:p>
        </p:txBody>
      </p:sp>
    </p:spTree>
    <p:extLst>
      <p:ext uri="{BB962C8B-B14F-4D97-AF65-F5344CB8AC3E}">
        <p14:creationId xmlns:p14="http://schemas.microsoft.com/office/powerpoint/2010/main" val="4758755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AF2BCF9-FB00-A01F-503C-9EB1956FDCAD}"/>
              </a:ext>
            </a:extLst>
          </p:cNvPr>
          <p:cNvPicPr>
            <a:picLocks noChangeAspect="1"/>
          </p:cNvPicPr>
          <p:nvPr/>
        </p:nvPicPr>
        <p:blipFill>
          <a:blip r:embed="rId2"/>
          <a:stretch>
            <a:fillRect/>
          </a:stretch>
        </p:blipFill>
        <p:spPr>
          <a:xfrm>
            <a:off x="634181" y="707922"/>
            <a:ext cx="10382864" cy="5987845"/>
          </a:xfrm>
          <a:prstGeom prst="rect">
            <a:avLst/>
          </a:prstGeom>
        </p:spPr>
      </p:pic>
      <mc:AlternateContent xmlns:mc="http://schemas.openxmlformats.org/markup-compatibility/2006" xmlns:p14="http://schemas.microsoft.com/office/powerpoint/2010/main">
        <mc:Choice Requires="p14">
          <p:contentPart p14:bwMode="auto" r:id="rId3">
            <p14:nvContentPartPr>
              <p14:cNvPr id="4" name="Ink 3">
                <a:extLst>
                  <a:ext uri="{FF2B5EF4-FFF2-40B4-BE49-F238E27FC236}">
                    <a16:creationId xmlns:a16="http://schemas.microsoft.com/office/drawing/2014/main" id="{04C2EA12-DD8B-37D6-EADA-925841995279}"/>
                  </a:ext>
                </a:extLst>
              </p14:cNvPr>
              <p14:cNvContentPartPr/>
              <p14:nvPr/>
            </p14:nvContentPartPr>
            <p14:xfrm>
              <a:off x="7520412" y="798271"/>
              <a:ext cx="2832840" cy="1000800"/>
            </p14:xfrm>
          </p:contentPart>
        </mc:Choice>
        <mc:Fallback xmlns="">
          <p:pic>
            <p:nvPicPr>
              <p:cNvPr id="4" name="Ink 3">
                <a:extLst>
                  <a:ext uri="{FF2B5EF4-FFF2-40B4-BE49-F238E27FC236}">
                    <a16:creationId xmlns:a16="http://schemas.microsoft.com/office/drawing/2014/main" id="{04C2EA12-DD8B-37D6-EADA-925841995279}"/>
                  </a:ext>
                </a:extLst>
              </p:cNvPr>
              <p:cNvPicPr/>
              <p:nvPr/>
            </p:nvPicPr>
            <p:blipFill>
              <a:blip r:embed="rId4"/>
              <a:stretch>
                <a:fillRect/>
              </a:stretch>
            </p:blipFill>
            <p:spPr>
              <a:xfrm>
                <a:off x="7514292" y="792151"/>
                <a:ext cx="2845080" cy="1013040"/>
              </a:xfrm>
              <a:prstGeom prst="rect">
                <a:avLst/>
              </a:prstGeom>
            </p:spPr>
          </p:pic>
        </mc:Fallback>
      </mc:AlternateContent>
      <p:grpSp>
        <p:nvGrpSpPr>
          <p:cNvPr id="7" name="Group 6">
            <a:extLst>
              <a:ext uri="{FF2B5EF4-FFF2-40B4-BE49-F238E27FC236}">
                <a16:creationId xmlns:a16="http://schemas.microsoft.com/office/drawing/2014/main" id="{844B7D9C-B40A-E997-76A1-421C6D18CB7F}"/>
              </a:ext>
            </a:extLst>
          </p:cNvPr>
          <p:cNvGrpSpPr/>
          <p:nvPr/>
        </p:nvGrpSpPr>
        <p:grpSpPr>
          <a:xfrm>
            <a:off x="9738372" y="1255831"/>
            <a:ext cx="673920" cy="807480"/>
            <a:chOff x="9738372" y="1255831"/>
            <a:chExt cx="673920" cy="807480"/>
          </a:xfrm>
        </p:grpSpPr>
        <mc:AlternateContent xmlns:mc="http://schemas.openxmlformats.org/markup-compatibility/2006" xmlns:p14="http://schemas.microsoft.com/office/powerpoint/2010/main">
          <mc:Choice Requires="p14">
            <p:contentPart p14:bwMode="auto" r:id="rId5">
              <p14:nvContentPartPr>
                <p14:cNvPr id="5" name="Ink 4">
                  <a:extLst>
                    <a:ext uri="{FF2B5EF4-FFF2-40B4-BE49-F238E27FC236}">
                      <a16:creationId xmlns:a16="http://schemas.microsoft.com/office/drawing/2014/main" id="{33C791BC-0246-ED42-3B99-1D08DD43C7D3}"/>
                    </a:ext>
                  </a:extLst>
                </p14:cNvPr>
                <p14:cNvContentPartPr/>
                <p14:nvPr/>
              </p14:nvContentPartPr>
              <p14:xfrm>
                <a:off x="10041492" y="1255831"/>
                <a:ext cx="341280" cy="528840"/>
              </p14:xfrm>
            </p:contentPart>
          </mc:Choice>
          <mc:Fallback xmlns="">
            <p:pic>
              <p:nvPicPr>
                <p:cNvPr id="5" name="Ink 4">
                  <a:extLst>
                    <a:ext uri="{FF2B5EF4-FFF2-40B4-BE49-F238E27FC236}">
                      <a16:creationId xmlns:a16="http://schemas.microsoft.com/office/drawing/2014/main" id="{33C791BC-0246-ED42-3B99-1D08DD43C7D3}"/>
                    </a:ext>
                  </a:extLst>
                </p:cNvPr>
                <p:cNvPicPr/>
                <p:nvPr/>
              </p:nvPicPr>
              <p:blipFill>
                <a:blip r:embed="rId6"/>
                <a:stretch>
                  <a:fillRect/>
                </a:stretch>
              </p:blipFill>
              <p:spPr>
                <a:xfrm>
                  <a:off x="10035372" y="1249711"/>
                  <a:ext cx="353520" cy="5410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6" name="Ink 5">
                  <a:extLst>
                    <a:ext uri="{FF2B5EF4-FFF2-40B4-BE49-F238E27FC236}">
                      <a16:creationId xmlns:a16="http://schemas.microsoft.com/office/drawing/2014/main" id="{8359F29E-7EC7-1857-6622-B583E2FB7191}"/>
                    </a:ext>
                  </a:extLst>
                </p14:cNvPr>
                <p14:cNvContentPartPr/>
                <p14:nvPr/>
              </p14:nvContentPartPr>
              <p14:xfrm>
                <a:off x="9738372" y="1828591"/>
                <a:ext cx="673920" cy="234720"/>
              </p14:xfrm>
            </p:contentPart>
          </mc:Choice>
          <mc:Fallback xmlns="">
            <p:pic>
              <p:nvPicPr>
                <p:cNvPr id="6" name="Ink 5">
                  <a:extLst>
                    <a:ext uri="{FF2B5EF4-FFF2-40B4-BE49-F238E27FC236}">
                      <a16:creationId xmlns:a16="http://schemas.microsoft.com/office/drawing/2014/main" id="{8359F29E-7EC7-1857-6622-B583E2FB7191}"/>
                    </a:ext>
                  </a:extLst>
                </p:cNvPr>
                <p:cNvPicPr/>
                <p:nvPr/>
              </p:nvPicPr>
              <p:blipFill>
                <a:blip r:embed="rId8"/>
                <a:stretch>
                  <a:fillRect/>
                </a:stretch>
              </p:blipFill>
              <p:spPr>
                <a:xfrm>
                  <a:off x="9732252" y="1822471"/>
                  <a:ext cx="686160" cy="246960"/>
                </a:xfrm>
                <a:prstGeom prst="rect">
                  <a:avLst/>
                </a:prstGeom>
              </p:spPr>
            </p:pic>
          </mc:Fallback>
        </mc:AlternateContent>
      </p:grpSp>
      <p:sp>
        <p:nvSpPr>
          <p:cNvPr id="8" name="TextBox 7">
            <a:extLst>
              <a:ext uri="{FF2B5EF4-FFF2-40B4-BE49-F238E27FC236}">
                <a16:creationId xmlns:a16="http://schemas.microsoft.com/office/drawing/2014/main" id="{94B526A8-09FF-D17A-4B0C-3D0244136B38}"/>
              </a:ext>
            </a:extLst>
          </p:cNvPr>
          <p:cNvSpPr txBox="1"/>
          <p:nvPr/>
        </p:nvSpPr>
        <p:spPr>
          <a:xfrm>
            <a:off x="779742" y="14748"/>
            <a:ext cx="9432390" cy="646331"/>
          </a:xfrm>
          <a:prstGeom prst="rect">
            <a:avLst/>
          </a:prstGeom>
          <a:noFill/>
        </p:spPr>
        <p:txBody>
          <a:bodyPr wrap="none" rtlCol="0">
            <a:spAutoFit/>
          </a:bodyPr>
          <a:lstStyle/>
          <a:p>
            <a:r>
              <a:rPr lang="en-CA" sz="3600" dirty="0">
                <a:solidFill>
                  <a:schemeClr val="tx2"/>
                </a:solidFill>
              </a:rPr>
              <a:t>Click here and select Splitter then hit next</a:t>
            </a:r>
          </a:p>
        </p:txBody>
      </p:sp>
    </p:spTree>
    <p:extLst>
      <p:ext uri="{BB962C8B-B14F-4D97-AF65-F5344CB8AC3E}">
        <p14:creationId xmlns:p14="http://schemas.microsoft.com/office/powerpoint/2010/main" val="327654613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7397423-DB9E-C5D6-9FBC-AD9EB47E698B}"/>
              </a:ext>
            </a:extLst>
          </p:cNvPr>
          <p:cNvPicPr>
            <a:picLocks noChangeAspect="1"/>
          </p:cNvPicPr>
          <p:nvPr/>
        </p:nvPicPr>
        <p:blipFill>
          <a:blip r:embed="rId2"/>
          <a:stretch>
            <a:fillRect/>
          </a:stretch>
        </p:blipFill>
        <p:spPr>
          <a:xfrm>
            <a:off x="1095903" y="1140150"/>
            <a:ext cx="10250130" cy="5486400"/>
          </a:xfrm>
          <a:prstGeom prst="rect">
            <a:avLst/>
          </a:prstGeom>
        </p:spPr>
      </p:pic>
      <p:grpSp>
        <p:nvGrpSpPr>
          <p:cNvPr id="8" name="Group 7">
            <a:extLst>
              <a:ext uri="{FF2B5EF4-FFF2-40B4-BE49-F238E27FC236}">
                <a16:creationId xmlns:a16="http://schemas.microsoft.com/office/drawing/2014/main" id="{012432F2-2426-A4DE-F7A7-DDD6605959B7}"/>
              </a:ext>
            </a:extLst>
          </p:cNvPr>
          <p:cNvGrpSpPr/>
          <p:nvPr/>
        </p:nvGrpSpPr>
        <p:grpSpPr>
          <a:xfrm>
            <a:off x="4815732" y="2402071"/>
            <a:ext cx="5006880" cy="1574640"/>
            <a:chOff x="4815732" y="2402071"/>
            <a:chExt cx="5006880" cy="1574640"/>
          </a:xfrm>
        </p:grpSpPr>
        <mc:AlternateContent xmlns:mc="http://schemas.openxmlformats.org/markup-compatibility/2006" xmlns:p14="http://schemas.microsoft.com/office/powerpoint/2010/main">
          <mc:Choice Requires="p14">
            <p:contentPart p14:bwMode="auto" r:id="rId3">
              <p14:nvContentPartPr>
                <p14:cNvPr id="4" name="Ink 3">
                  <a:extLst>
                    <a:ext uri="{FF2B5EF4-FFF2-40B4-BE49-F238E27FC236}">
                      <a16:creationId xmlns:a16="http://schemas.microsoft.com/office/drawing/2014/main" id="{12E027E3-D63B-47C2-E6E8-5A3B7283329B}"/>
                    </a:ext>
                  </a:extLst>
                </p14:cNvPr>
                <p14:cNvContentPartPr/>
                <p14:nvPr/>
              </p14:nvContentPartPr>
              <p14:xfrm>
                <a:off x="4815732" y="2403511"/>
                <a:ext cx="5006880" cy="1573200"/>
              </p14:xfrm>
            </p:contentPart>
          </mc:Choice>
          <mc:Fallback xmlns="">
            <p:pic>
              <p:nvPicPr>
                <p:cNvPr id="4" name="Ink 3">
                  <a:extLst>
                    <a:ext uri="{FF2B5EF4-FFF2-40B4-BE49-F238E27FC236}">
                      <a16:creationId xmlns:a16="http://schemas.microsoft.com/office/drawing/2014/main" id="{12E027E3-D63B-47C2-E6E8-5A3B7283329B}"/>
                    </a:ext>
                  </a:extLst>
                </p:cNvPr>
                <p:cNvPicPr/>
                <p:nvPr/>
              </p:nvPicPr>
              <p:blipFill>
                <a:blip r:embed="rId4"/>
                <a:stretch>
                  <a:fillRect/>
                </a:stretch>
              </p:blipFill>
              <p:spPr>
                <a:xfrm>
                  <a:off x="4752732" y="2340871"/>
                  <a:ext cx="5132520" cy="169884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5" name="Ink 4">
                  <a:extLst>
                    <a:ext uri="{FF2B5EF4-FFF2-40B4-BE49-F238E27FC236}">
                      <a16:creationId xmlns:a16="http://schemas.microsoft.com/office/drawing/2014/main" id="{15EBCE01-191B-2180-11D2-C4235B009B84}"/>
                    </a:ext>
                  </a:extLst>
                </p14:cNvPr>
                <p14:cNvContentPartPr/>
                <p14:nvPr/>
              </p14:nvContentPartPr>
              <p14:xfrm>
                <a:off x="9675372" y="2462911"/>
                <a:ext cx="102600" cy="340560"/>
              </p14:xfrm>
            </p:contentPart>
          </mc:Choice>
          <mc:Fallback xmlns="">
            <p:pic>
              <p:nvPicPr>
                <p:cNvPr id="5" name="Ink 4">
                  <a:extLst>
                    <a:ext uri="{FF2B5EF4-FFF2-40B4-BE49-F238E27FC236}">
                      <a16:creationId xmlns:a16="http://schemas.microsoft.com/office/drawing/2014/main" id="{15EBCE01-191B-2180-11D2-C4235B009B84}"/>
                    </a:ext>
                  </a:extLst>
                </p:cNvPr>
                <p:cNvPicPr/>
                <p:nvPr/>
              </p:nvPicPr>
              <p:blipFill>
                <a:blip r:embed="rId6"/>
                <a:stretch>
                  <a:fillRect/>
                </a:stretch>
              </p:blipFill>
              <p:spPr>
                <a:xfrm>
                  <a:off x="9612372" y="2399911"/>
                  <a:ext cx="228240" cy="4662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7" name="Ink 6">
                  <a:extLst>
                    <a:ext uri="{FF2B5EF4-FFF2-40B4-BE49-F238E27FC236}">
                      <a16:creationId xmlns:a16="http://schemas.microsoft.com/office/drawing/2014/main" id="{BC964FCA-048A-178A-922D-2465A5C85521}"/>
                    </a:ext>
                  </a:extLst>
                </p14:cNvPr>
                <p14:cNvContentPartPr/>
                <p14:nvPr/>
              </p14:nvContentPartPr>
              <p14:xfrm>
                <a:off x="9069492" y="2402071"/>
                <a:ext cx="635040" cy="32760"/>
              </p14:xfrm>
            </p:contentPart>
          </mc:Choice>
          <mc:Fallback xmlns="">
            <p:pic>
              <p:nvPicPr>
                <p:cNvPr id="7" name="Ink 6">
                  <a:extLst>
                    <a:ext uri="{FF2B5EF4-FFF2-40B4-BE49-F238E27FC236}">
                      <a16:creationId xmlns:a16="http://schemas.microsoft.com/office/drawing/2014/main" id="{BC964FCA-048A-178A-922D-2465A5C85521}"/>
                    </a:ext>
                  </a:extLst>
                </p:cNvPr>
                <p:cNvPicPr/>
                <p:nvPr/>
              </p:nvPicPr>
              <p:blipFill>
                <a:blip r:embed="rId8"/>
                <a:stretch>
                  <a:fillRect/>
                </a:stretch>
              </p:blipFill>
              <p:spPr>
                <a:xfrm>
                  <a:off x="9006492" y="2339071"/>
                  <a:ext cx="760680" cy="158400"/>
                </a:xfrm>
                <a:prstGeom prst="rect">
                  <a:avLst/>
                </a:prstGeom>
              </p:spPr>
            </p:pic>
          </mc:Fallback>
        </mc:AlternateContent>
      </p:grpSp>
      <p:sp>
        <p:nvSpPr>
          <p:cNvPr id="9" name="TextBox 8">
            <a:extLst>
              <a:ext uri="{FF2B5EF4-FFF2-40B4-BE49-F238E27FC236}">
                <a16:creationId xmlns:a16="http://schemas.microsoft.com/office/drawing/2014/main" id="{52C7CE2D-8CA1-FC17-3482-7CFFC166EE65}"/>
              </a:ext>
            </a:extLst>
          </p:cNvPr>
          <p:cNvSpPr txBox="1"/>
          <p:nvPr/>
        </p:nvSpPr>
        <p:spPr>
          <a:xfrm>
            <a:off x="1740310" y="4380271"/>
            <a:ext cx="6666271" cy="646331"/>
          </a:xfrm>
          <a:prstGeom prst="rect">
            <a:avLst/>
          </a:prstGeom>
          <a:noFill/>
        </p:spPr>
        <p:txBody>
          <a:bodyPr wrap="square" rtlCol="0">
            <a:spAutoFit/>
          </a:bodyPr>
          <a:lstStyle/>
          <a:p>
            <a:r>
              <a:rPr lang="en-CA" dirty="0">
                <a:solidFill>
                  <a:schemeClr val="bg1"/>
                </a:solidFill>
              </a:rPr>
              <a:t>Click Settings and set you baud rate to  1200</a:t>
            </a:r>
          </a:p>
          <a:p>
            <a:r>
              <a:rPr lang="en-CA" dirty="0">
                <a:solidFill>
                  <a:schemeClr val="bg1"/>
                </a:solidFill>
              </a:rPr>
              <a:t>Make sure you set DTR/RTS to yes then click ok</a:t>
            </a:r>
          </a:p>
        </p:txBody>
      </p:sp>
      <p:sp>
        <p:nvSpPr>
          <p:cNvPr id="2" name="TextBox 1">
            <a:extLst>
              <a:ext uri="{FF2B5EF4-FFF2-40B4-BE49-F238E27FC236}">
                <a16:creationId xmlns:a16="http://schemas.microsoft.com/office/drawing/2014/main" id="{E1A30052-1ED4-3197-0302-50FD2B57F43E}"/>
              </a:ext>
            </a:extLst>
          </p:cNvPr>
          <p:cNvSpPr txBox="1"/>
          <p:nvPr/>
        </p:nvSpPr>
        <p:spPr>
          <a:xfrm>
            <a:off x="1885734" y="2049119"/>
            <a:ext cx="967308" cy="369332"/>
          </a:xfrm>
          <a:prstGeom prst="rect">
            <a:avLst/>
          </a:prstGeom>
          <a:noFill/>
        </p:spPr>
        <p:txBody>
          <a:bodyPr wrap="square" rtlCol="0">
            <a:spAutoFit/>
          </a:bodyPr>
          <a:lstStyle/>
          <a:p>
            <a:r>
              <a:rPr lang="en-CA" b="1" dirty="0">
                <a:solidFill>
                  <a:schemeClr val="bg1"/>
                </a:solidFill>
              </a:rPr>
              <a:t>2</a:t>
            </a:r>
          </a:p>
        </p:txBody>
      </p:sp>
      <p:sp>
        <p:nvSpPr>
          <p:cNvPr id="6" name="TextBox 5">
            <a:extLst>
              <a:ext uri="{FF2B5EF4-FFF2-40B4-BE49-F238E27FC236}">
                <a16:creationId xmlns:a16="http://schemas.microsoft.com/office/drawing/2014/main" id="{79FC78E0-1F70-224C-E45E-8C93515B852B}"/>
              </a:ext>
            </a:extLst>
          </p:cNvPr>
          <p:cNvSpPr txBox="1"/>
          <p:nvPr/>
        </p:nvSpPr>
        <p:spPr>
          <a:xfrm>
            <a:off x="5571744" y="2049119"/>
            <a:ext cx="1280160" cy="369332"/>
          </a:xfrm>
          <a:prstGeom prst="rect">
            <a:avLst/>
          </a:prstGeom>
          <a:noFill/>
        </p:spPr>
        <p:txBody>
          <a:bodyPr wrap="square" rtlCol="0">
            <a:spAutoFit/>
          </a:bodyPr>
          <a:lstStyle/>
          <a:p>
            <a:r>
              <a:rPr lang="en-CA" b="1" dirty="0">
                <a:solidFill>
                  <a:schemeClr val="bg1"/>
                </a:solidFill>
              </a:rPr>
              <a:t>com1</a:t>
            </a:r>
          </a:p>
        </p:txBody>
      </p:sp>
      <p:sp>
        <p:nvSpPr>
          <p:cNvPr id="11" name="TextBox 10">
            <a:extLst>
              <a:ext uri="{FF2B5EF4-FFF2-40B4-BE49-F238E27FC236}">
                <a16:creationId xmlns:a16="http://schemas.microsoft.com/office/drawing/2014/main" id="{08E72C62-0C80-4094-4883-F3CBD5393AD8}"/>
              </a:ext>
            </a:extLst>
          </p:cNvPr>
          <p:cNvSpPr txBox="1"/>
          <p:nvPr/>
        </p:nvSpPr>
        <p:spPr>
          <a:xfrm>
            <a:off x="3450336" y="139138"/>
            <a:ext cx="6096000" cy="830997"/>
          </a:xfrm>
          <a:prstGeom prst="rect">
            <a:avLst/>
          </a:prstGeom>
          <a:noFill/>
        </p:spPr>
        <p:txBody>
          <a:bodyPr wrap="square">
            <a:spAutoFit/>
          </a:bodyPr>
          <a:lstStyle/>
          <a:p>
            <a:r>
              <a:rPr lang="en-CA" sz="2400" dirty="0">
                <a:solidFill>
                  <a:schemeClr val="tx2"/>
                </a:solidFill>
              </a:rPr>
              <a:t>In here it will show what com port you are using</a:t>
            </a:r>
          </a:p>
        </p:txBody>
      </p:sp>
      <p:sp>
        <p:nvSpPr>
          <p:cNvPr id="13" name="TextBox 12">
            <a:extLst>
              <a:ext uri="{FF2B5EF4-FFF2-40B4-BE49-F238E27FC236}">
                <a16:creationId xmlns:a16="http://schemas.microsoft.com/office/drawing/2014/main" id="{2298F77A-EFA8-44CE-8150-91B03A66BD61}"/>
              </a:ext>
            </a:extLst>
          </p:cNvPr>
          <p:cNvSpPr txBox="1"/>
          <p:nvPr/>
        </p:nvSpPr>
        <p:spPr>
          <a:xfrm>
            <a:off x="1223172" y="2543780"/>
            <a:ext cx="3592560" cy="646331"/>
          </a:xfrm>
          <a:prstGeom prst="rect">
            <a:avLst/>
          </a:prstGeom>
          <a:noFill/>
        </p:spPr>
        <p:txBody>
          <a:bodyPr wrap="square">
            <a:spAutoFit/>
          </a:bodyPr>
          <a:lstStyle/>
          <a:p>
            <a:r>
              <a:rPr lang="en-CA" dirty="0">
                <a:solidFill>
                  <a:schemeClr val="bg1"/>
                </a:solidFill>
              </a:rPr>
              <a:t>This is your virtual com port that all your programs will use</a:t>
            </a:r>
          </a:p>
        </p:txBody>
      </p:sp>
      <mc:AlternateContent xmlns:mc="http://schemas.openxmlformats.org/markup-compatibility/2006" xmlns:p14="http://schemas.microsoft.com/office/powerpoint/2010/main">
        <mc:Choice Requires="p14">
          <p:contentPart p14:bwMode="auto" r:id="rId9">
            <p14:nvContentPartPr>
              <p14:cNvPr id="14" name="Ink 13">
                <a:extLst>
                  <a:ext uri="{FF2B5EF4-FFF2-40B4-BE49-F238E27FC236}">
                    <a16:creationId xmlns:a16="http://schemas.microsoft.com/office/drawing/2014/main" id="{D1B85B7A-A0AC-7F5A-1F4F-2B486FC2E318}"/>
                  </a:ext>
                </a:extLst>
              </p14:cNvPr>
              <p14:cNvContentPartPr/>
              <p14:nvPr/>
            </p14:nvContentPartPr>
            <p14:xfrm>
              <a:off x="5781000" y="768504"/>
              <a:ext cx="558720" cy="1243080"/>
            </p14:xfrm>
          </p:contentPart>
        </mc:Choice>
        <mc:Fallback xmlns="">
          <p:pic>
            <p:nvPicPr>
              <p:cNvPr id="14" name="Ink 13">
                <a:extLst>
                  <a:ext uri="{FF2B5EF4-FFF2-40B4-BE49-F238E27FC236}">
                    <a16:creationId xmlns:a16="http://schemas.microsoft.com/office/drawing/2014/main" id="{D1B85B7A-A0AC-7F5A-1F4F-2B486FC2E318}"/>
                  </a:ext>
                </a:extLst>
              </p:cNvPr>
              <p:cNvPicPr/>
              <p:nvPr/>
            </p:nvPicPr>
            <p:blipFill>
              <a:blip r:embed="rId10"/>
              <a:stretch>
                <a:fillRect/>
              </a:stretch>
            </p:blipFill>
            <p:spPr>
              <a:xfrm>
                <a:off x="5763000" y="750864"/>
                <a:ext cx="594360" cy="1278720"/>
              </a:xfrm>
              <a:prstGeom prst="rect">
                <a:avLst/>
              </a:prstGeom>
            </p:spPr>
          </p:pic>
        </mc:Fallback>
      </mc:AlternateContent>
      <p:grpSp>
        <p:nvGrpSpPr>
          <p:cNvPr id="17" name="Group 16">
            <a:extLst>
              <a:ext uri="{FF2B5EF4-FFF2-40B4-BE49-F238E27FC236}">
                <a16:creationId xmlns:a16="http://schemas.microsoft.com/office/drawing/2014/main" id="{D6982CE4-E6E0-A77E-2992-12BFFE8A3FB3}"/>
              </a:ext>
            </a:extLst>
          </p:cNvPr>
          <p:cNvGrpSpPr/>
          <p:nvPr/>
        </p:nvGrpSpPr>
        <p:grpSpPr>
          <a:xfrm>
            <a:off x="6053160" y="1768944"/>
            <a:ext cx="299160" cy="230400"/>
            <a:chOff x="6053160" y="1768944"/>
            <a:chExt cx="299160" cy="230400"/>
          </a:xfrm>
        </p:grpSpPr>
        <mc:AlternateContent xmlns:mc="http://schemas.openxmlformats.org/markup-compatibility/2006" xmlns:p14="http://schemas.microsoft.com/office/powerpoint/2010/main">
          <mc:Choice Requires="p14">
            <p:contentPart p14:bwMode="auto" r:id="rId11">
              <p14:nvContentPartPr>
                <p14:cNvPr id="15" name="Ink 14">
                  <a:extLst>
                    <a:ext uri="{FF2B5EF4-FFF2-40B4-BE49-F238E27FC236}">
                      <a16:creationId xmlns:a16="http://schemas.microsoft.com/office/drawing/2014/main" id="{6F4F217A-5E4E-90AC-DB7B-BBBE0782C191}"/>
                    </a:ext>
                  </a:extLst>
                </p14:cNvPr>
                <p14:cNvContentPartPr/>
                <p14:nvPr/>
              </p14:nvContentPartPr>
              <p14:xfrm>
                <a:off x="6351960" y="1768944"/>
                <a:ext cx="360" cy="230400"/>
              </p14:xfrm>
            </p:contentPart>
          </mc:Choice>
          <mc:Fallback xmlns="">
            <p:pic>
              <p:nvPicPr>
                <p:cNvPr id="15" name="Ink 14">
                  <a:extLst>
                    <a:ext uri="{FF2B5EF4-FFF2-40B4-BE49-F238E27FC236}">
                      <a16:creationId xmlns:a16="http://schemas.microsoft.com/office/drawing/2014/main" id="{6F4F217A-5E4E-90AC-DB7B-BBBE0782C191}"/>
                    </a:ext>
                  </a:extLst>
                </p:cNvPr>
                <p:cNvPicPr/>
                <p:nvPr/>
              </p:nvPicPr>
              <p:blipFill>
                <a:blip r:embed="rId12"/>
                <a:stretch>
                  <a:fillRect/>
                </a:stretch>
              </p:blipFill>
              <p:spPr>
                <a:xfrm>
                  <a:off x="6333960" y="1750944"/>
                  <a:ext cx="36000" cy="26604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6" name="Ink 15">
                  <a:extLst>
                    <a:ext uri="{FF2B5EF4-FFF2-40B4-BE49-F238E27FC236}">
                      <a16:creationId xmlns:a16="http://schemas.microsoft.com/office/drawing/2014/main" id="{2661C2AF-7572-233C-9C0C-9E484007B73D}"/>
                    </a:ext>
                  </a:extLst>
                </p14:cNvPr>
                <p14:cNvContentPartPr/>
                <p14:nvPr/>
              </p14:nvContentPartPr>
              <p14:xfrm>
                <a:off x="6053160" y="1969824"/>
                <a:ext cx="262080" cy="18360"/>
              </p14:xfrm>
            </p:contentPart>
          </mc:Choice>
          <mc:Fallback xmlns="">
            <p:pic>
              <p:nvPicPr>
                <p:cNvPr id="16" name="Ink 15">
                  <a:extLst>
                    <a:ext uri="{FF2B5EF4-FFF2-40B4-BE49-F238E27FC236}">
                      <a16:creationId xmlns:a16="http://schemas.microsoft.com/office/drawing/2014/main" id="{2661C2AF-7572-233C-9C0C-9E484007B73D}"/>
                    </a:ext>
                  </a:extLst>
                </p:cNvPr>
                <p:cNvPicPr/>
                <p:nvPr/>
              </p:nvPicPr>
              <p:blipFill>
                <a:blip r:embed="rId14"/>
                <a:stretch>
                  <a:fillRect/>
                </a:stretch>
              </p:blipFill>
              <p:spPr>
                <a:xfrm>
                  <a:off x="6035160" y="1951824"/>
                  <a:ext cx="297720" cy="54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5">
            <p14:nvContentPartPr>
              <p14:cNvPr id="18" name="Ink 17">
                <a:extLst>
                  <a:ext uri="{FF2B5EF4-FFF2-40B4-BE49-F238E27FC236}">
                    <a16:creationId xmlns:a16="http://schemas.microsoft.com/office/drawing/2014/main" id="{97800CA2-086C-5C55-ACBC-FE0CE87790AE}"/>
                  </a:ext>
                </a:extLst>
              </p14:cNvPr>
              <p14:cNvContentPartPr/>
              <p14:nvPr/>
            </p14:nvContentPartPr>
            <p14:xfrm>
              <a:off x="-329640" y="962544"/>
              <a:ext cx="360" cy="360"/>
            </p14:xfrm>
          </p:contentPart>
        </mc:Choice>
        <mc:Fallback xmlns="">
          <p:pic>
            <p:nvPicPr>
              <p:cNvPr id="18" name="Ink 17">
                <a:extLst>
                  <a:ext uri="{FF2B5EF4-FFF2-40B4-BE49-F238E27FC236}">
                    <a16:creationId xmlns:a16="http://schemas.microsoft.com/office/drawing/2014/main" id="{97800CA2-086C-5C55-ACBC-FE0CE87790AE}"/>
                  </a:ext>
                </a:extLst>
              </p:cNvPr>
              <p:cNvPicPr/>
              <p:nvPr/>
            </p:nvPicPr>
            <p:blipFill>
              <a:blip r:embed="rId16"/>
              <a:stretch>
                <a:fillRect/>
              </a:stretch>
            </p:blipFill>
            <p:spPr>
              <a:xfrm>
                <a:off x="-347640" y="94490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9" name="Ink 18">
                <a:extLst>
                  <a:ext uri="{FF2B5EF4-FFF2-40B4-BE49-F238E27FC236}">
                    <a16:creationId xmlns:a16="http://schemas.microsoft.com/office/drawing/2014/main" id="{213862D6-3DD6-3EA6-E5EF-71B204D89CAF}"/>
                  </a:ext>
                </a:extLst>
              </p14:cNvPr>
              <p14:cNvContentPartPr/>
              <p14:nvPr/>
            </p14:nvContentPartPr>
            <p14:xfrm>
              <a:off x="-695040" y="2011224"/>
              <a:ext cx="360" cy="360"/>
            </p14:xfrm>
          </p:contentPart>
        </mc:Choice>
        <mc:Fallback xmlns="">
          <p:pic>
            <p:nvPicPr>
              <p:cNvPr id="19" name="Ink 18">
                <a:extLst>
                  <a:ext uri="{FF2B5EF4-FFF2-40B4-BE49-F238E27FC236}">
                    <a16:creationId xmlns:a16="http://schemas.microsoft.com/office/drawing/2014/main" id="{213862D6-3DD6-3EA6-E5EF-71B204D89CAF}"/>
                  </a:ext>
                </a:extLst>
              </p:cNvPr>
              <p:cNvPicPr/>
              <p:nvPr/>
            </p:nvPicPr>
            <p:blipFill>
              <a:blip r:embed="rId16"/>
              <a:stretch>
                <a:fillRect/>
              </a:stretch>
            </p:blipFill>
            <p:spPr>
              <a:xfrm>
                <a:off x="-713040" y="1993584"/>
                <a:ext cx="36000" cy="36000"/>
              </a:xfrm>
              <a:prstGeom prst="rect">
                <a:avLst/>
              </a:prstGeom>
            </p:spPr>
          </p:pic>
        </mc:Fallback>
      </mc:AlternateContent>
    </p:spTree>
    <p:extLst>
      <p:ext uri="{BB962C8B-B14F-4D97-AF65-F5344CB8AC3E}">
        <p14:creationId xmlns:p14="http://schemas.microsoft.com/office/powerpoint/2010/main" val="143485911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3A3AAD2-DF36-0DBA-25F0-EB13B2DF622F}"/>
              </a:ext>
            </a:extLst>
          </p:cNvPr>
          <p:cNvPicPr>
            <a:picLocks noChangeAspect="1"/>
          </p:cNvPicPr>
          <p:nvPr/>
        </p:nvPicPr>
        <p:blipFill>
          <a:blip r:embed="rId2"/>
          <a:stretch>
            <a:fillRect/>
          </a:stretch>
        </p:blipFill>
        <p:spPr>
          <a:xfrm>
            <a:off x="231627" y="103239"/>
            <a:ext cx="11326761" cy="6710516"/>
          </a:xfrm>
          <a:prstGeom prst="rect">
            <a:avLst/>
          </a:prstGeom>
        </p:spPr>
      </p:pic>
      <mc:AlternateContent xmlns:mc="http://schemas.openxmlformats.org/markup-compatibility/2006" xmlns:p14="http://schemas.microsoft.com/office/powerpoint/2010/main">
        <mc:Choice Requires="p14">
          <p:contentPart p14:bwMode="auto" r:id="rId3">
            <p14:nvContentPartPr>
              <p14:cNvPr id="4" name="Ink 3">
                <a:extLst>
                  <a:ext uri="{FF2B5EF4-FFF2-40B4-BE49-F238E27FC236}">
                    <a16:creationId xmlns:a16="http://schemas.microsoft.com/office/drawing/2014/main" id="{24611CA8-8055-B23D-5A61-21BC2821BA81}"/>
                  </a:ext>
                </a:extLst>
              </p14:cNvPr>
              <p14:cNvContentPartPr/>
              <p14:nvPr/>
            </p14:nvContentPartPr>
            <p14:xfrm>
              <a:off x="633612" y="3345991"/>
              <a:ext cx="3509280" cy="136080"/>
            </p14:xfrm>
          </p:contentPart>
        </mc:Choice>
        <mc:Fallback xmlns="">
          <p:pic>
            <p:nvPicPr>
              <p:cNvPr id="4" name="Ink 3">
                <a:extLst>
                  <a:ext uri="{FF2B5EF4-FFF2-40B4-BE49-F238E27FC236}">
                    <a16:creationId xmlns:a16="http://schemas.microsoft.com/office/drawing/2014/main" id="{24611CA8-8055-B23D-5A61-21BC2821BA81}"/>
                  </a:ext>
                </a:extLst>
              </p:cNvPr>
              <p:cNvPicPr/>
              <p:nvPr/>
            </p:nvPicPr>
            <p:blipFill>
              <a:blip r:embed="rId4"/>
              <a:stretch>
                <a:fillRect/>
              </a:stretch>
            </p:blipFill>
            <p:spPr>
              <a:xfrm>
                <a:off x="570972" y="3283351"/>
                <a:ext cx="3634920" cy="261720"/>
              </a:xfrm>
              <a:prstGeom prst="rect">
                <a:avLst/>
              </a:prstGeom>
            </p:spPr>
          </p:pic>
        </mc:Fallback>
      </mc:AlternateContent>
      <p:sp>
        <p:nvSpPr>
          <p:cNvPr id="18" name="TextBox 17">
            <a:extLst>
              <a:ext uri="{FF2B5EF4-FFF2-40B4-BE49-F238E27FC236}">
                <a16:creationId xmlns:a16="http://schemas.microsoft.com/office/drawing/2014/main" id="{10EBEBA0-84E9-CA18-4054-69719E4CE4A1}"/>
              </a:ext>
            </a:extLst>
          </p:cNvPr>
          <p:cNvSpPr txBox="1"/>
          <p:nvPr/>
        </p:nvSpPr>
        <p:spPr>
          <a:xfrm>
            <a:off x="1932039" y="2521974"/>
            <a:ext cx="184731" cy="369332"/>
          </a:xfrm>
          <a:prstGeom prst="rect">
            <a:avLst/>
          </a:prstGeom>
          <a:noFill/>
        </p:spPr>
        <p:txBody>
          <a:bodyPr wrap="square" rtlCol="0">
            <a:spAutoFit/>
          </a:bodyPr>
          <a:lstStyle/>
          <a:p>
            <a:endParaRPr lang="en-CA" dirty="0"/>
          </a:p>
        </p:txBody>
      </p:sp>
      <p:sp>
        <p:nvSpPr>
          <p:cNvPr id="20" name="TextBox 19">
            <a:extLst>
              <a:ext uri="{FF2B5EF4-FFF2-40B4-BE49-F238E27FC236}">
                <a16:creationId xmlns:a16="http://schemas.microsoft.com/office/drawing/2014/main" id="{950EE5E1-20FB-A11A-6AD8-860BADF9EC08}"/>
              </a:ext>
            </a:extLst>
          </p:cNvPr>
          <p:cNvSpPr txBox="1"/>
          <p:nvPr/>
        </p:nvSpPr>
        <p:spPr>
          <a:xfrm>
            <a:off x="1401097" y="1401097"/>
            <a:ext cx="184731" cy="369332"/>
          </a:xfrm>
          <a:prstGeom prst="rect">
            <a:avLst/>
          </a:prstGeom>
          <a:noFill/>
        </p:spPr>
        <p:txBody>
          <a:bodyPr wrap="none" rtlCol="0">
            <a:spAutoFit/>
          </a:bodyPr>
          <a:lstStyle/>
          <a:p>
            <a:endParaRPr lang="en-CA" dirty="0"/>
          </a:p>
        </p:txBody>
      </p:sp>
      <p:sp>
        <p:nvSpPr>
          <p:cNvPr id="21" name="TextBox 20">
            <a:extLst>
              <a:ext uri="{FF2B5EF4-FFF2-40B4-BE49-F238E27FC236}">
                <a16:creationId xmlns:a16="http://schemas.microsoft.com/office/drawing/2014/main" id="{D6D268BD-7B22-DF12-AC7C-7F41B713DF19}"/>
              </a:ext>
            </a:extLst>
          </p:cNvPr>
          <p:cNvSpPr txBox="1"/>
          <p:nvPr/>
        </p:nvSpPr>
        <p:spPr>
          <a:xfrm>
            <a:off x="471948" y="1495402"/>
            <a:ext cx="10913807" cy="369332"/>
          </a:xfrm>
          <a:prstGeom prst="rect">
            <a:avLst/>
          </a:prstGeom>
          <a:noFill/>
        </p:spPr>
        <p:txBody>
          <a:bodyPr wrap="square" rtlCol="0">
            <a:spAutoFit/>
          </a:bodyPr>
          <a:lstStyle/>
          <a:p>
            <a:r>
              <a:rPr lang="en-CA" dirty="0">
                <a:solidFill>
                  <a:schemeClr val="bg1"/>
                </a:solidFill>
              </a:rPr>
              <a:t>Com1 =&gt; Com2  (&lt; this is the virtual port)                Splitter                                Ready</a:t>
            </a:r>
          </a:p>
        </p:txBody>
      </p:sp>
      <p:sp>
        <p:nvSpPr>
          <p:cNvPr id="22" name="TextBox 21">
            <a:extLst>
              <a:ext uri="{FF2B5EF4-FFF2-40B4-BE49-F238E27FC236}">
                <a16:creationId xmlns:a16="http://schemas.microsoft.com/office/drawing/2014/main" id="{3531D29F-C4FB-6A03-A02E-12CD57943014}"/>
              </a:ext>
            </a:extLst>
          </p:cNvPr>
          <p:cNvSpPr txBox="1"/>
          <p:nvPr/>
        </p:nvSpPr>
        <p:spPr>
          <a:xfrm>
            <a:off x="2507226" y="2521974"/>
            <a:ext cx="184731" cy="369332"/>
          </a:xfrm>
          <a:prstGeom prst="rect">
            <a:avLst/>
          </a:prstGeom>
          <a:noFill/>
        </p:spPr>
        <p:txBody>
          <a:bodyPr wrap="none" rtlCol="0">
            <a:spAutoFit/>
          </a:bodyPr>
          <a:lstStyle/>
          <a:p>
            <a:endParaRPr lang="en-CA" dirty="0"/>
          </a:p>
        </p:txBody>
      </p:sp>
      <p:sp>
        <p:nvSpPr>
          <p:cNvPr id="23" name="TextBox 22">
            <a:extLst>
              <a:ext uri="{FF2B5EF4-FFF2-40B4-BE49-F238E27FC236}">
                <a16:creationId xmlns:a16="http://schemas.microsoft.com/office/drawing/2014/main" id="{C313428F-0185-147F-7A65-89426EFF463E}"/>
              </a:ext>
            </a:extLst>
          </p:cNvPr>
          <p:cNvSpPr txBox="1"/>
          <p:nvPr/>
        </p:nvSpPr>
        <p:spPr>
          <a:xfrm>
            <a:off x="2388252" y="2319419"/>
            <a:ext cx="6563032" cy="369332"/>
          </a:xfrm>
          <a:prstGeom prst="rect">
            <a:avLst/>
          </a:prstGeom>
          <a:noFill/>
        </p:spPr>
        <p:txBody>
          <a:bodyPr wrap="square" rtlCol="0">
            <a:spAutoFit/>
          </a:bodyPr>
          <a:lstStyle/>
          <a:p>
            <a:r>
              <a:rPr lang="en-CA" dirty="0">
                <a:solidFill>
                  <a:schemeClr val="bg1"/>
                </a:solidFill>
              </a:rPr>
              <a:t>This is just an example, All depends on your comports</a:t>
            </a:r>
          </a:p>
        </p:txBody>
      </p:sp>
      <p:sp>
        <p:nvSpPr>
          <p:cNvPr id="5" name="TextBox 4">
            <a:extLst>
              <a:ext uri="{FF2B5EF4-FFF2-40B4-BE49-F238E27FC236}">
                <a16:creationId xmlns:a16="http://schemas.microsoft.com/office/drawing/2014/main" id="{03C1D926-D9C9-F723-807A-1CDB48EFACF0}"/>
              </a:ext>
            </a:extLst>
          </p:cNvPr>
          <p:cNvSpPr txBox="1"/>
          <p:nvPr/>
        </p:nvSpPr>
        <p:spPr>
          <a:xfrm>
            <a:off x="3248156" y="4294053"/>
            <a:ext cx="4509495" cy="369332"/>
          </a:xfrm>
          <a:prstGeom prst="rect">
            <a:avLst/>
          </a:prstGeom>
          <a:noFill/>
        </p:spPr>
        <p:txBody>
          <a:bodyPr wrap="square" rtlCol="0">
            <a:spAutoFit/>
          </a:bodyPr>
          <a:lstStyle/>
          <a:p>
            <a:r>
              <a:rPr lang="en-CA" dirty="0">
                <a:solidFill>
                  <a:schemeClr val="bg1"/>
                </a:solidFill>
              </a:rPr>
              <a:t>Just shrink this down</a:t>
            </a:r>
          </a:p>
        </p:txBody>
      </p:sp>
      <p:grpSp>
        <p:nvGrpSpPr>
          <p:cNvPr id="16" name="Group 15">
            <a:extLst>
              <a:ext uri="{FF2B5EF4-FFF2-40B4-BE49-F238E27FC236}">
                <a16:creationId xmlns:a16="http://schemas.microsoft.com/office/drawing/2014/main" id="{167F0231-CCEB-FB2D-1D21-8F6B3201829D}"/>
              </a:ext>
            </a:extLst>
          </p:cNvPr>
          <p:cNvGrpSpPr/>
          <p:nvPr/>
        </p:nvGrpSpPr>
        <p:grpSpPr>
          <a:xfrm>
            <a:off x="5662812" y="383191"/>
            <a:ext cx="4720320" cy="4129560"/>
            <a:chOff x="5662812" y="383191"/>
            <a:chExt cx="4720320" cy="4129560"/>
          </a:xfrm>
        </p:grpSpPr>
        <mc:AlternateContent xmlns:mc="http://schemas.openxmlformats.org/markup-compatibility/2006" xmlns:p14="http://schemas.microsoft.com/office/powerpoint/2010/main">
          <mc:Choice Requires="p14">
            <p:contentPart p14:bwMode="auto" r:id="rId5">
              <p14:nvContentPartPr>
                <p14:cNvPr id="12" name="Ink 11">
                  <a:extLst>
                    <a:ext uri="{FF2B5EF4-FFF2-40B4-BE49-F238E27FC236}">
                      <a16:creationId xmlns:a16="http://schemas.microsoft.com/office/drawing/2014/main" id="{0EB8F342-D005-5B62-881F-6105D200F85C}"/>
                    </a:ext>
                  </a:extLst>
                </p14:cNvPr>
                <p14:cNvContentPartPr/>
                <p14:nvPr/>
              </p14:nvContentPartPr>
              <p14:xfrm>
                <a:off x="5662812" y="396871"/>
                <a:ext cx="4603320" cy="4115880"/>
              </p14:xfrm>
            </p:contentPart>
          </mc:Choice>
          <mc:Fallback xmlns="">
            <p:pic>
              <p:nvPicPr>
                <p:cNvPr id="12" name="Ink 11">
                  <a:extLst>
                    <a:ext uri="{FF2B5EF4-FFF2-40B4-BE49-F238E27FC236}">
                      <a16:creationId xmlns:a16="http://schemas.microsoft.com/office/drawing/2014/main" id="{0EB8F342-D005-5B62-881F-6105D200F85C}"/>
                    </a:ext>
                  </a:extLst>
                </p:cNvPr>
                <p:cNvPicPr/>
                <p:nvPr/>
              </p:nvPicPr>
              <p:blipFill>
                <a:blip r:embed="rId6"/>
                <a:stretch>
                  <a:fillRect/>
                </a:stretch>
              </p:blipFill>
              <p:spPr>
                <a:xfrm>
                  <a:off x="5644812" y="378871"/>
                  <a:ext cx="4638960" cy="415152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3" name="Ink 12">
                  <a:extLst>
                    <a:ext uri="{FF2B5EF4-FFF2-40B4-BE49-F238E27FC236}">
                      <a16:creationId xmlns:a16="http://schemas.microsoft.com/office/drawing/2014/main" id="{38B56B99-96D5-0704-9E9B-063D81E52537}"/>
                    </a:ext>
                  </a:extLst>
                </p14:cNvPr>
                <p14:cNvContentPartPr/>
                <p14:nvPr/>
              </p14:nvContentPartPr>
              <p14:xfrm>
                <a:off x="10013412" y="397591"/>
                <a:ext cx="360" cy="352800"/>
              </p14:xfrm>
            </p:contentPart>
          </mc:Choice>
          <mc:Fallback xmlns="">
            <p:pic>
              <p:nvPicPr>
                <p:cNvPr id="13" name="Ink 12">
                  <a:extLst>
                    <a:ext uri="{FF2B5EF4-FFF2-40B4-BE49-F238E27FC236}">
                      <a16:creationId xmlns:a16="http://schemas.microsoft.com/office/drawing/2014/main" id="{38B56B99-96D5-0704-9E9B-063D81E52537}"/>
                    </a:ext>
                  </a:extLst>
                </p:cNvPr>
                <p:cNvPicPr/>
                <p:nvPr/>
              </p:nvPicPr>
              <p:blipFill>
                <a:blip r:embed="rId8"/>
                <a:stretch>
                  <a:fillRect/>
                </a:stretch>
              </p:blipFill>
              <p:spPr>
                <a:xfrm>
                  <a:off x="9995772" y="379591"/>
                  <a:ext cx="36000" cy="38844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5" name="Ink 14">
                  <a:extLst>
                    <a:ext uri="{FF2B5EF4-FFF2-40B4-BE49-F238E27FC236}">
                      <a16:creationId xmlns:a16="http://schemas.microsoft.com/office/drawing/2014/main" id="{A40F2895-DA1D-64D9-D8A1-EC203D740851}"/>
                    </a:ext>
                  </a:extLst>
                </p14:cNvPr>
                <p14:cNvContentPartPr/>
                <p14:nvPr/>
              </p14:nvContentPartPr>
              <p14:xfrm>
                <a:off x="10013412" y="383191"/>
                <a:ext cx="369720" cy="174960"/>
              </p14:xfrm>
            </p:contentPart>
          </mc:Choice>
          <mc:Fallback xmlns="">
            <p:pic>
              <p:nvPicPr>
                <p:cNvPr id="15" name="Ink 14">
                  <a:extLst>
                    <a:ext uri="{FF2B5EF4-FFF2-40B4-BE49-F238E27FC236}">
                      <a16:creationId xmlns:a16="http://schemas.microsoft.com/office/drawing/2014/main" id="{A40F2895-DA1D-64D9-D8A1-EC203D740851}"/>
                    </a:ext>
                  </a:extLst>
                </p:cNvPr>
                <p:cNvPicPr/>
                <p:nvPr/>
              </p:nvPicPr>
              <p:blipFill>
                <a:blip r:embed="rId10"/>
                <a:stretch>
                  <a:fillRect/>
                </a:stretch>
              </p:blipFill>
              <p:spPr>
                <a:xfrm>
                  <a:off x="9995772" y="365191"/>
                  <a:ext cx="405360" cy="210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11">
            <p14:nvContentPartPr>
              <p14:cNvPr id="17" name="Ink 16">
                <a:extLst>
                  <a:ext uri="{FF2B5EF4-FFF2-40B4-BE49-F238E27FC236}">
                    <a16:creationId xmlns:a16="http://schemas.microsoft.com/office/drawing/2014/main" id="{F18A4851-261E-0246-AC62-9DF865DB9FB9}"/>
                  </a:ext>
                </a:extLst>
              </p14:cNvPr>
              <p14:cNvContentPartPr/>
              <p14:nvPr/>
            </p14:nvContentPartPr>
            <p14:xfrm>
              <a:off x="-30228" y="2138191"/>
              <a:ext cx="360" cy="360"/>
            </p14:xfrm>
          </p:contentPart>
        </mc:Choice>
        <mc:Fallback xmlns="">
          <p:pic>
            <p:nvPicPr>
              <p:cNvPr id="17" name="Ink 16">
                <a:extLst>
                  <a:ext uri="{FF2B5EF4-FFF2-40B4-BE49-F238E27FC236}">
                    <a16:creationId xmlns:a16="http://schemas.microsoft.com/office/drawing/2014/main" id="{F18A4851-261E-0246-AC62-9DF865DB9FB9}"/>
                  </a:ext>
                </a:extLst>
              </p:cNvPr>
              <p:cNvPicPr/>
              <p:nvPr/>
            </p:nvPicPr>
            <p:blipFill>
              <a:blip r:embed="rId12"/>
              <a:stretch>
                <a:fillRect/>
              </a:stretch>
            </p:blipFill>
            <p:spPr>
              <a:xfrm>
                <a:off x="-47868" y="2120551"/>
                <a:ext cx="36000" cy="36000"/>
              </a:xfrm>
              <a:prstGeom prst="rect">
                <a:avLst/>
              </a:prstGeom>
            </p:spPr>
          </p:pic>
        </mc:Fallback>
      </mc:AlternateContent>
    </p:spTree>
    <p:extLst>
      <p:ext uri="{BB962C8B-B14F-4D97-AF65-F5344CB8AC3E}">
        <p14:creationId xmlns:p14="http://schemas.microsoft.com/office/powerpoint/2010/main" val="114342239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6A5368D-16EB-A7D5-4B2D-C8D76AE90DF3}"/>
              </a:ext>
            </a:extLst>
          </p:cNvPr>
          <p:cNvSpPr txBox="1"/>
          <p:nvPr/>
        </p:nvSpPr>
        <p:spPr>
          <a:xfrm>
            <a:off x="958645" y="1238865"/>
            <a:ext cx="10176387" cy="3416320"/>
          </a:xfrm>
          <a:prstGeom prst="rect">
            <a:avLst/>
          </a:prstGeom>
          <a:noFill/>
        </p:spPr>
        <p:txBody>
          <a:bodyPr wrap="square" rtlCol="0">
            <a:spAutoFit/>
          </a:bodyPr>
          <a:lstStyle/>
          <a:p>
            <a:r>
              <a:rPr lang="en-CA" sz="3600" dirty="0">
                <a:solidFill>
                  <a:schemeClr val="tx2"/>
                </a:solidFill>
              </a:rPr>
              <a:t>Now that we have the splitter running all you have to open up the programs you want to use and make the connection for them to the same virtual com port. </a:t>
            </a:r>
          </a:p>
          <a:p>
            <a:endParaRPr lang="en-CA" sz="3600" dirty="0">
              <a:solidFill>
                <a:schemeClr val="tx2"/>
              </a:solidFill>
            </a:endParaRPr>
          </a:p>
          <a:p>
            <a:r>
              <a:rPr lang="en-CA" sz="3600" dirty="0">
                <a:solidFill>
                  <a:schemeClr val="tx2"/>
                </a:solidFill>
              </a:rPr>
              <a:t>Next slide I am showing how my station looks.</a:t>
            </a:r>
          </a:p>
        </p:txBody>
      </p:sp>
    </p:spTree>
    <p:extLst>
      <p:ext uri="{BB962C8B-B14F-4D97-AF65-F5344CB8AC3E}">
        <p14:creationId xmlns:p14="http://schemas.microsoft.com/office/powerpoint/2010/main" val="184913807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C61A36F-AD5A-D10B-40A6-02AC14B2EEE8}"/>
              </a:ext>
            </a:extLst>
          </p:cNvPr>
          <p:cNvPicPr>
            <a:picLocks noChangeAspect="1"/>
          </p:cNvPicPr>
          <p:nvPr/>
        </p:nvPicPr>
        <p:blipFill>
          <a:blip r:embed="rId2"/>
          <a:stretch>
            <a:fillRect/>
          </a:stretch>
        </p:blipFill>
        <p:spPr>
          <a:xfrm>
            <a:off x="0" y="1129358"/>
            <a:ext cx="12192000" cy="5728642"/>
          </a:xfrm>
          <a:prstGeom prst="rect">
            <a:avLst/>
          </a:prstGeom>
        </p:spPr>
      </p:pic>
      <p:sp>
        <p:nvSpPr>
          <p:cNvPr id="4" name="TextBox 3">
            <a:extLst>
              <a:ext uri="{FF2B5EF4-FFF2-40B4-BE49-F238E27FC236}">
                <a16:creationId xmlns:a16="http://schemas.microsoft.com/office/drawing/2014/main" id="{1A7F19C3-F6D1-C747-8A19-54D206381EB0}"/>
              </a:ext>
            </a:extLst>
          </p:cNvPr>
          <p:cNvSpPr txBox="1"/>
          <p:nvPr/>
        </p:nvSpPr>
        <p:spPr>
          <a:xfrm>
            <a:off x="162233" y="175251"/>
            <a:ext cx="11400502" cy="954107"/>
          </a:xfrm>
          <a:prstGeom prst="rect">
            <a:avLst/>
          </a:prstGeom>
          <a:noFill/>
        </p:spPr>
        <p:txBody>
          <a:bodyPr wrap="square" rtlCol="0">
            <a:spAutoFit/>
          </a:bodyPr>
          <a:lstStyle/>
          <a:p>
            <a:r>
              <a:rPr lang="en-CA" sz="2800" dirty="0"/>
              <a:t>I have both open and just move curser to which program I need to use. No more closing and opening</a:t>
            </a:r>
          </a:p>
        </p:txBody>
      </p:sp>
    </p:spTree>
    <p:extLst>
      <p:ext uri="{BB962C8B-B14F-4D97-AF65-F5344CB8AC3E}">
        <p14:creationId xmlns:p14="http://schemas.microsoft.com/office/powerpoint/2010/main" val="294966799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4248813-4F38-662E-C89F-D3AAA902A017}"/>
              </a:ext>
            </a:extLst>
          </p:cNvPr>
          <p:cNvSpPr txBox="1"/>
          <p:nvPr/>
        </p:nvSpPr>
        <p:spPr>
          <a:xfrm>
            <a:off x="1420171" y="1113208"/>
            <a:ext cx="9940413" cy="4154984"/>
          </a:xfrm>
          <a:prstGeom prst="rect">
            <a:avLst/>
          </a:prstGeom>
          <a:noFill/>
        </p:spPr>
        <p:txBody>
          <a:bodyPr wrap="square" rtlCol="0">
            <a:spAutoFit/>
          </a:bodyPr>
          <a:lstStyle/>
          <a:p>
            <a:r>
              <a:rPr lang="en-CA" sz="4400" dirty="0">
                <a:solidFill>
                  <a:schemeClr val="tx2"/>
                </a:solidFill>
              </a:rPr>
              <a:t> Sound interface style of Splitter</a:t>
            </a:r>
          </a:p>
          <a:p>
            <a:r>
              <a:rPr lang="en-CA" sz="4400" dirty="0">
                <a:solidFill>
                  <a:schemeClr val="tx2"/>
                </a:solidFill>
              </a:rPr>
              <a:t>I use “DIREWOLF” Software</a:t>
            </a:r>
          </a:p>
          <a:p>
            <a:r>
              <a:rPr lang="en-CA" sz="4400" dirty="0">
                <a:solidFill>
                  <a:schemeClr val="tx2"/>
                </a:solidFill>
              </a:rPr>
              <a:t>Just go onto web and download “Direwolf Packet modem”</a:t>
            </a:r>
          </a:p>
          <a:p>
            <a:r>
              <a:rPr lang="en-CA" sz="4400" dirty="0">
                <a:solidFill>
                  <a:schemeClr val="tx2"/>
                </a:solidFill>
              </a:rPr>
              <a:t>Then just install on your computer</a:t>
            </a:r>
          </a:p>
          <a:p>
            <a:pPr algn="ctr"/>
            <a:r>
              <a:rPr lang="en-CA" sz="4400" dirty="0">
                <a:solidFill>
                  <a:schemeClr val="tx2"/>
                </a:solidFill>
              </a:rPr>
              <a:t>It is safe</a:t>
            </a:r>
          </a:p>
        </p:txBody>
      </p:sp>
    </p:spTree>
    <p:extLst>
      <p:ext uri="{BB962C8B-B14F-4D97-AF65-F5344CB8AC3E}">
        <p14:creationId xmlns:p14="http://schemas.microsoft.com/office/powerpoint/2010/main" val="410325813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0C098A9-E7E4-06C8-4424-EF8EC167F6D2}"/>
              </a:ext>
            </a:extLst>
          </p:cNvPr>
          <p:cNvPicPr>
            <a:picLocks noChangeAspect="1"/>
          </p:cNvPicPr>
          <p:nvPr/>
        </p:nvPicPr>
        <p:blipFill>
          <a:blip r:embed="rId2"/>
          <a:stretch>
            <a:fillRect/>
          </a:stretch>
        </p:blipFill>
        <p:spPr>
          <a:xfrm>
            <a:off x="663677" y="899653"/>
            <a:ext cx="10736826" cy="5722374"/>
          </a:xfrm>
          <a:prstGeom prst="rect">
            <a:avLst/>
          </a:prstGeom>
        </p:spPr>
      </p:pic>
      <mc:AlternateContent xmlns:mc="http://schemas.openxmlformats.org/markup-compatibility/2006" xmlns:p14="http://schemas.microsoft.com/office/powerpoint/2010/main">
        <mc:Choice Requires="p14">
          <p:contentPart p14:bwMode="auto" r:id="rId3">
            <p14:nvContentPartPr>
              <p14:cNvPr id="4" name="Ink 3">
                <a:extLst>
                  <a:ext uri="{FF2B5EF4-FFF2-40B4-BE49-F238E27FC236}">
                    <a16:creationId xmlns:a16="http://schemas.microsoft.com/office/drawing/2014/main" id="{9CB2B0F6-97C3-24CD-84C8-BE9AFEA42032}"/>
                  </a:ext>
                </a:extLst>
              </p14:cNvPr>
              <p14:cNvContentPartPr/>
              <p14:nvPr/>
            </p14:nvContentPartPr>
            <p14:xfrm>
              <a:off x="1459812" y="3671791"/>
              <a:ext cx="360" cy="360"/>
            </p14:xfrm>
          </p:contentPart>
        </mc:Choice>
        <mc:Fallback xmlns="">
          <p:pic>
            <p:nvPicPr>
              <p:cNvPr id="4" name="Ink 3">
                <a:extLst>
                  <a:ext uri="{FF2B5EF4-FFF2-40B4-BE49-F238E27FC236}">
                    <a16:creationId xmlns:a16="http://schemas.microsoft.com/office/drawing/2014/main" id="{9CB2B0F6-97C3-24CD-84C8-BE9AFEA42032}"/>
                  </a:ext>
                </a:extLst>
              </p:cNvPr>
              <p:cNvPicPr/>
              <p:nvPr/>
            </p:nvPicPr>
            <p:blipFill>
              <a:blip r:embed="rId4"/>
              <a:stretch>
                <a:fillRect/>
              </a:stretch>
            </p:blipFill>
            <p:spPr>
              <a:xfrm>
                <a:off x="1406172" y="3564151"/>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6" name="Ink 5">
                <a:extLst>
                  <a:ext uri="{FF2B5EF4-FFF2-40B4-BE49-F238E27FC236}">
                    <a16:creationId xmlns:a16="http://schemas.microsoft.com/office/drawing/2014/main" id="{D55C4DE3-6F72-739E-9525-42BCAF58566F}"/>
                  </a:ext>
                </a:extLst>
              </p14:cNvPr>
              <p14:cNvContentPartPr/>
              <p14:nvPr/>
            </p14:nvContentPartPr>
            <p14:xfrm>
              <a:off x="1120332" y="3645151"/>
              <a:ext cx="1399680" cy="160560"/>
            </p14:xfrm>
          </p:contentPart>
        </mc:Choice>
        <mc:Fallback xmlns="">
          <p:pic>
            <p:nvPicPr>
              <p:cNvPr id="6" name="Ink 5">
                <a:extLst>
                  <a:ext uri="{FF2B5EF4-FFF2-40B4-BE49-F238E27FC236}">
                    <a16:creationId xmlns:a16="http://schemas.microsoft.com/office/drawing/2014/main" id="{D55C4DE3-6F72-739E-9525-42BCAF58566F}"/>
                  </a:ext>
                </a:extLst>
              </p:cNvPr>
              <p:cNvPicPr/>
              <p:nvPr/>
            </p:nvPicPr>
            <p:blipFill>
              <a:blip r:embed="rId6"/>
              <a:stretch>
                <a:fillRect/>
              </a:stretch>
            </p:blipFill>
            <p:spPr>
              <a:xfrm>
                <a:off x="1066692" y="3537511"/>
                <a:ext cx="1507320" cy="3762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7" name="Ink 6">
                <a:extLst>
                  <a:ext uri="{FF2B5EF4-FFF2-40B4-BE49-F238E27FC236}">
                    <a16:creationId xmlns:a16="http://schemas.microsoft.com/office/drawing/2014/main" id="{6D13EA4D-8A8D-A14A-551C-2CF883239D4F}"/>
                  </a:ext>
                </a:extLst>
              </p14:cNvPr>
              <p14:cNvContentPartPr/>
              <p14:nvPr/>
            </p14:nvContentPartPr>
            <p14:xfrm>
              <a:off x="2521812" y="484351"/>
              <a:ext cx="1128240" cy="3099240"/>
            </p14:xfrm>
          </p:contentPart>
        </mc:Choice>
        <mc:Fallback xmlns="">
          <p:pic>
            <p:nvPicPr>
              <p:cNvPr id="7" name="Ink 6">
                <a:extLst>
                  <a:ext uri="{FF2B5EF4-FFF2-40B4-BE49-F238E27FC236}">
                    <a16:creationId xmlns:a16="http://schemas.microsoft.com/office/drawing/2014/main" id="{6D13EA4D-8A8D-A14A-551C-2CF883239D4F}"/>
                  </a:ext>
                </a:extLst>
              </p:cNvPr>
              <p:cNvPicPr/>
              <p:nvPr/>
            </p:nvPicPr>
            <p:blipFill>
              <a:blip r:embed="rId8"/>
              <a:stretch>
                <a:fillRect/>
              </a:stretch>
            </p:blipFill>
            <p:spPr>
              <a:xfrm>
                <a:off x="2485812" y="448351"/>
                <a:ext cx="1199880" cy="3170880"/>
              </a:xfrm>
              <a:prstGeom prst="rect">
                <a:avLst/>
              </a:prstGeom>
            </p:spPr>
          </p:pic>
        </mc:Fallback>
      </mc:AlternateContent>
      <p:grpSp>
        <p:nvGrpSpPr>
          <p:cNvPr id="10" name="Group 9">
            <a:extLst>
              <a:ext uri="{FF2B5EF4-FFF2-40B4-BE49-F238E27FC236}">
                <a16:creationId xmlns:a16="http://schemas.microsoft.com/office/drawing/2014/main" id="{7C0E5510-5B25-55F2-2E1E-A5C29EB212FE}"/>
              </a:ext>
            </a:extLst>
          </p:cNvPr>
          <p:cNvGrpSpPr/>
          <p:nvPr/>
        </p:nvGrpSpPr>
        <p:grpSpPr>
          <a:xfrm>
            <a:off x="2415612" y="3304951"/>
            <a:ext cx="412920" cy="307800"/>
            <a:chOff x="2415612" y="3304951"/>
            <a:chExt cx="412920" cy="307800"/>
          </a:xfrm>
        </p:grpSpPr>
        <mc:AlternateContent xmlns:mc="http://schemas.openxmlformats.org/markup-compatibility/2006" xmlns:p14="http://schemas.microsoft.com/office/powerpoint/2010/main">
          <mc:Choice Requires="p14">
            <p:contentPart p14:bwMode="auto" r:id="rId9">
              <p14:nvContentPartPr>
                <p14:cNvPr id="8" name="Ink 7">
                  <a:extLst>
                    <a:ext uri="{FF2B5EF4-FFF2-40B4-BE49-F238E27FC236}">
                      <a16:creationId xmlns:a16="http://schemas.microsoft.com/office/drawing/2014/main" id="{C81DF54B-5142-E4EA-8F31-CD0C9A5E9021}"/>
                    </a:ext>
                  </a:extLst>
                </p14:cNvPr>
                <p14:cNvContentPartPr/>
                <p14:nvPr/>
              </p14:nvContentPartPr>
              <p14:xfrm>
                <a:off x="2580132" y="3388111"/>
                <a:ext cx="248400" cy="224640"/>
              </p14:xfrm>
            </p:contentPart>
          </mc:Choice>
          <mc:Fallback xmlns="">
            <p:pic>
              <p:nvPicPr>
                <p:cNvPr id="8" name="Ink 7">
                  <a:extLst>
                    <a:ext uri="{FF2B5EF4-FFF2-40B4-BE49-F238E27FC236}">
                      <a16:creationId xmlns:a16="http://schemas.microsoft.com/office/drawing/2014/main" id="{C81DF54B-5142-E4EA-8F31-CD0C9A5E9021}"/>
                    </a:ext>
                  </a:extLst>
                </p:cNvPr>
                <p:cNvPicPr/>
                <p:nvPr/>
              </p:nvPicPr>
              <p:blipFill>
                <a:blip r:embed="rId10"/>
                <a:stretch>
                  <a:fillRect/>
                </a:stretch>
              </p:blipFill>
              <p:spPr>
                <a:xfrm>
                  <a:off x="2544492" y="3352471"/>
                  <a:ext cx="320040" cy="29628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9" name="Ink 8">
                  <a:extLst>
                    <a:ext uri="{FF2B5EF4-FFF2-40B4-BE49-F238E27FC236}">
                      <a16:creationId xmlns:a16="http://schemas.microsoft.com/office/drawing/2014/main" id="{AD86F7AF-F36C-4FE8-E77B-3898E47CD913}"/>
                    </a:ext>
                  </a:extLst>
                </p14:cNvPr>
                <p14:cNvContentPartPr/>
                <p14:nvPr/>
              </p14:nvContentPartPr>
              <p14:xfrm>
                <a:off x="2415612" y="3304951"/>
                <a:ext cx="47520" cy="278640"/>
              </p14:xfrm>
            </p:contentPart>
          </mc:Choice>
          <mc:Fallback xmlns="">
            <p:pic>
              <p:nvPicPr>
                <p:cNvPr id="9" name="Ink 8">
                  <a:extLst>
                    <a:ext uri="{FF2B5EF4-FFF2-40B4-BE49-F238E27FC236}">
                      <a16:creationId xmlns:a16="http://schemas.microsoft.com/office/drawing/2014/main" id="{AD86F7AF-F36C-4FE8-E77B-3898E47CD913}"/>
                    </a:ext>
                  </a:extLst>
                </p:cNvPr>
                <p:cNvPicPr/>
                <p:nvPr/>
              </p:nvPicPr>
              <p:blipFill>
                <a:blip r:embed="rId12"/>
                <a:stretch>
                  <a:fillRect/>
                </a:stretch>
              </p:blipFill>
              <p:spPr>
                <a:xfrm>
                  <a:off x="2379612" y="3269311"/>
                  <a:ext cx="119160" cy="350280"/>
                </a:xfrm>
                <a:prstGeom prst="rect">
                  <a:avLst/>
                </a:prstGeom>
              </p:spPr>
            </p:pic>
          </mc:Fallback>
        </mc:AlternateContent>
      </p:grpSp>
      <p:sp>
        <p:nvSpPr>
          <p:cNvPr id="11" name="TextBox 10">
            <a:extLst>
              <a:ext uri="{FF2B5EF4-FFF2-40B4-BE49-F238E27FC236}">
                <a16:creationId xmlns:a16="http://schemas.microsoft.com/office/drawing/2014/main" id="{82318BDD-75CC-B105-1213-276E0A144A3A}"/>
              </a:ext>
            </a:extLst>
          </p:cNvPr>
          <p:cNvSpPr txBox="1"/>
          <p:nvPr/>
        </p:nvSpPr>
        <p:spPr>
          <a:xfrm>
            <a:off x="1120332" y="147866"/>
            <a:ext cx="9139246" cy="646331"/>
          </a:xfrm>
          <a:prstGeom prst="rect">
            <a:avLst/>
          </a:prstGeom>
          <a:noFill/>
        </p:spPr>
        <p:txBody>
          <a:bodyPr wrap="square" rtlCol="0">
            <a:spAutoFit/>
          </a:bodyPr>
          <a:lstStyle/>
          <a:p>
            <a:r>
              <a:rPr lang="en-CA" sz="3600" dirty="0">
                <a:solidFill>
                  <a:schemeClr val="tx2"/>
                </a:solidFill>
              </a:rPr>
              <a:t>Open up file and click on Direwolf.conf.</a:t>
            </a:r>
          </a:p>
        </p:txBody>
      </p:sp>
    </p:spTree>
    <p:extLst>
      <p:ext uri="{BB962C8B-B14F-4D97-AF65-F5344CB8AC3E}">
        <p14:creationId xmlns:p14="http://schemas.microsoft.com/office/powerpoint/2010/main" val="22138069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B0AA3E0-E763-8FE1-5B96-53DB11142151}"/>
              </a:ext>
            </a:extLst>
          </p:cNvPr>
          <p:cNvPicPr>
            <a:picLocks noChangeAspect="1"/>
          </p:cNvPicPr>
          <p:nvPr/>
        </p:nvPicPr>
        <p:blipFill>
          <a:blip r:embed="rId2"/>
          <a:stretch>
            <a:fillRect/>
          </a:stretch>
        </p:blipFill>
        <p:spPr>
          <a:xfrm>
            <a:off x="1253613" y="2418736"/>
            <a:ext cx="9360310" cy="4189328"/>
          </a:xfrm>
          <a:prstGeom prst="rect">
            <a:avLst/>
          </a:prstGeom>
        </p:spPr>
      </p:pic>
      <p:sp>
        <p:nvSpPr>
          <p:cNvPr id="4" name="TextBox 3">
            <a:extLst>
              <a:ext uri="{FF2B5EF4-FFF2-40B4-BE49-F238E27FC236}">
                <a16:creationId xmlns:a16="http://schemas.microsoft.com/office/drawing/2014/main" id="{91BC225F-55DF-000D-C92D-5C4B3835C3E3}"/>
              </a:ext>
            </a:extLst>
          </p:cNvPr>
          <p:cNvSpPr txBox="1"/>
          <p:nvPr/>
        </p:nvSpPr>
        <p:spPr>
          <a:xfrm>
            <a:off x="195072" y="103239"/>
            <a:ext cx="11594591" cy="1569660"/>
          </a:xfrm>
          <a:prstGeom prst="rect">
            <a:avLst/>
          </a:prstGeom>
          <a:noFill/>
        </p:spPr>
        <p:txBody>
          <a:bodyPr wrap="square" rtlCol="0">
            <a:spAutoFit/>
          </a:bodyPr>
          <a:lstStyle/>
          <a:p>
            <a:r>
              <a:rPr lang="en-CA" sz="2400" dirty="0">
                <a:solidFill>
                  <a:schemeClr val="tx2"/>
                </a:solidFill>
              </a:rPr>
              <a:t>Once you have opened the Config. File all you have to do is edit it to fit your programs requirements. If you are running the Signalink, then all you have to do is change Mycall and the Kiss port to 8100. If not just follow the instructions or watch the video from </a:t>
            </a:r>
            <a:r>
              <a:rPr lang="en-CA" sz="2400" b="1" dirty="0">
                <a:solidFill>
                  <a:schemeClr val="tx2"/>
                </a:solidFill>
              </a:rPr>
              <a:t>Modernham</a:t>
            </a:r>
            <a:r>
              <a:rPr lang="en-CA" sz="2400" dirty="0">
                <a:solidFill>
                  <a:schemeClr val="tx2"/>
                </a:solidFill>
              </a:rPr>
              <a:t> . This guy is amazing and easy to follow.</a:t>
            </a:r>
          </a:p>
        </p:txBody>
      </p:sp>
    </p:spTree>
    <p:extLst>
      <p:ext uri="{BB962C8B-B14F-4D97-AF65-F5344CB8AC3E}">
        <p14:creationId xmlns:p14="http://schemas.microsoft.com/office/powerpoint/2010/main" val="33357112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CD3C0CB-604A-0A43-D760-3A357F99C182}"/>
              </a:ext>
            </a:extLst>
          </p:cNvPr>
          <p:cNvPicPr>
            <a:picLocks noChangeAspect="1"/>
          </p:cNvPicPr>
          <p:nvPr/>
        </p:nvPicPr>
        <p:blipFill>
          <a:blip r:embed="rId2"/>
          <a:stretch>
            <a:fillRect/>
          </a:stretch>
        </p:blipFill>
        <p:spPr>
          <a:xfrm>
            <a:off x="694944" y="707136"/>
            <a:ext cx="10351008" cy="5644896"/>
          </a:xfrm>
          <a:prstGeom prst="rect">
            <a:avLst/>
          </a:prstGeom>
        </p:spPr>
      </p:pic>
      <mc:AlternateContent xmlns:mc="http://schemas.openxmlformats.org/markup-compatibility/2006" xmlns:p14="http://schemas.microsoft.com/office/powerpoint/2010/main">
        <mc:Choice Requires="p14">
          <p:contentPart p14:bwMode="auto" r:id="rId3">
            <p14:nvContentPartPr>
              <p14:cNvPr id="5" name="Ink 4">
                <a:extLst>
                  <a:ext uri="{FF2B5EF4-FFF2-40B4-BE49-F238E27FC236}">
                    <a16:creationId xmlns:a16="http://schemas.microsoft.com/office/drawing/2014/main" id="{98B2A43A-2080-A8CA-3D54-CFC5D1DEB66A}"/>
                  </a:ext>
                </a:extLst>
              </p14:cNvPr>
              <p14:cNvContentPartPr/>
              <p14:nvPr/>
            </p14:nvContentPartPr>
            <p14:xfrm>
              <a:off x="5983680" y="2364024"/>
              <a:ext cx="734040" cy="284040"/>
            </p14:xfrm>
          </p:contentPart>
        </mc:Choice>
        <mc:Fallback xmlns="">
          <p:pic>
            <p:nvPicPr>
              <p:cNvPr id="5" name="Ink 4">
                <a:extLst>
                  <a:ext uri="{FF2B5EF4-FFF2-40B4-BE49-F238E27FC236}">
                    <a16:creationId xmlns:a16="http://schemas.microsoft.com/office/drawing/2014/main" id="{98B2A43A-2080-A8CA-3D54-CFC5D1DEB66A}"/>
                  </a:ext>
                </a:extLst>
              </p:cNvPr>
              <p:cNvPicPr/>
              <p:nvPr/>
            </p:nvPicPr>
            <p:blipFill>
              <a:blip r:embed="rId4"/>
              <a:stretch>
                <a:fillRect/>
              </a:stretch>
            </p:blipFill>
            <p:spPr>
              <a:xfrm>
                <a:off x="5965680" y="2346024"/>
                <a:ext cx="769680" cy="31968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6" name="Ink 5">
                <a:extLst>
                  <a:ext uri="{FF2B5EF4-FFF2-40B4-BE49-F238E27FC236}">
                    <a16:creationId xmlns:a16="http://schemas.microsoft.com/office/drawing/2014/main" id="{D04CFA0F-C92C-8077-CFDE-FE6354352C22}"/>
                  </a:ext>
                </a:extLst>
              </p14:cNvPr>
              <p14:cNvContentPartPr/>
              <p14:nvPr/>
            </p14:nvContentPartPr>
            <p14:xfrm>
              <a:off x="1327440" y="2959464"/>
              <a:ext cx="767880" cy="333360"/>
            </p14:xfrm>
          </p:contentPart>
        </mc:Choice>
        <mc:Fallback xmlns="">
          <p:pic>
            <p:nvPicPr>
              <p:cNvPr id="6" name="Ink 5">
                <a:extLst>
                  <a:ext uri="{FF2B5EF4-FFF2-40B4-BE49-F238E27FC236}">
                    <a16:creationId xmlns:a16="http://schemas.microsoft.com/office/drawing/2014/main" id="{D04CFA0F-C92C-8077-CFDE-FE6354352C22}"/>
                  </a:ext>
                </a:extLst>
              </p:cNvPr>
              <p:cNvPicPr/>
              <p:nvPr/>
            </p:nvPicPr>
            <p:blipFill>
              <a:blip r:embed="rId6"/>
              <a:stretch>
                <a:fillRect/>
              </a:stretch>
            </p:blipFill>
            <p:spPr>
              <a:xfrm>
                <a:off x="1309440" y="2941464"/>
                <a:ext cx="803520" cy="369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7" name="Ink 6">
                <a:extLst>
                  <a:ext uri="{FF2B5EF4-FFF2-40B4-BE49-F238E27FC236}">
                    <a16:creationId xmlns:a16="http://schemas.microsoft.com/office/drawing/2014/main" id="{80BBBEED-9EA9-01BE-FB89-E4CA1B4ED1DF}"/>
                  </a:ext>
                </a:extLst>
              </p14:cNvPr>
              <p14:cNvContentPartPr/>
              <p14:nvPr/>
            </p14:nvContentPartPr>
            <p14:xfrm>
              <a:off x="-243960" y="3072144"/>
              <a:ext cx="360" cy="360"/>
            </p14:xfrm>
          </p:contentPart>
        </mc:Choice>
        <mc:Fallback xmlns="">
          <p:pic>
            <p:nvPicPr>
              <p:cNvPr id="7" name="Ink 6">
                <a:extLst>
                  <a:ext uri="{FF2B5EF4-FFF2-40B4-BE49-F238E27FC236}">
                    <a16:creationId xmlns:a16="http://schemas.microsoft.com/office/drawing/2014/main" id="{80BBBEED-9EA9-01BE-FB89-E4CA1B4ED1DF}"/>
                  </a:ext>
                </a:extLst>
              </p:cNvPr>
              <p:cNvPicPr/>
              <p:nvPr/>
            </p:nvPicPr>
            <p:blipFill>
              <a:blip r:embed="rId8"/>
              <a:stretch>
                <a:fillRect/>
              </a:stretch>
            </p:blipFill>
            <p:spPr>
              <a:xfrm>
                <a:off x="-261960" y="3054144"/>
                <a:ext cx="36000" cy="36000"/>
              </a:xfrm>
              <a:prstGeom prst="rect">
                <a:avLst/>
              </a:prstGeom>
            </p:spPr>
          </p:pic>
        </mc:Fallback>
      </mc:AlternateContent>
    </p:spTree>
    <p:extLst>
      <p:ext uri="{BB962C8B-B14F-4D97-AF65-F5344CB8AC3E}">
        <p14:creationId xmlns:p14="http://schemas.microsoft.com/office/powerpoint/2010/main" val="1994167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5494486-2555-55C5-AC3C-4FC17E3E1041}"/>
              </a:ext>
            </a:extLst>
          </p:cNvPr>
          <p:cNvPicPr>
            <a:picLocks noChangeAspect="1"/>
          </p:cNvPicPr>
          <p:nvPr/>
        </p:nvPicPr>
        <p:blipFill>
          <a:blip r:embed="rId2"/>
          <a:stretch>
            <a:fillRect/>
          </a:stretch>
        </p:blipFill>
        <p:spPr>
          <a:xfrm>
            <a:off x="1280160" y="877825"/>
            <a:ext cx="9558527" cy="5136220"/>
          </a:xfrm>
          <a:prstGeom prst="rect">
            <a:avLst/>
          </a:prstGeom>
        </p:spPr>
      </p:pic>
      <mc:AlternateContent xmlns:mc="http://schemas.openxmlformats.org/markup-compatibility/2006" xmlns:p14="http://schemas.microsoft.com/office/powerpoint/2010/main">
        <mc:Choice Requires="p14">
          <p:contentPart p14:bwMode="auto" r:id="rId3">
            <p14:nvContentPartPr>
              <p14:cNvPr id="4" name="Ink 3">
                <a:extLst>
                  <a:ext uri="{FF2B5EF4-FFF2-40B4-BE49-F238E27FC236}">
                    <a16:creationId xmlns:a16="http://schemas.microsoft.com/office/drawing/2014/main" id="{EB5F5A7D-7DCB-412F-D1E6-DF1ACC498368}"/>
                  </a:ext>
                </a:extLst>
              </p14:cNvPr>
              <p14:cNvContentPartPr/>
              <p14:nvPr/>
            </p14:nvContentPartPr>
            <p14:xfrm>
              <a:off x="6388320" y="1426224"/>
              <a:ext cx="360" cy="360"/>
            </p14:xfrm>
          </p:contentPart>
        </mc:Choice>
        <mc:Fallback xmlns="">
          <p:pic>
            <p:nvPicPr>
              <p:cNvPr id="4" name="Ink 3">
                <a:extLst>
                  <a:ext uri="{FF2B5EF4-FFF2-40B4-BE49-F238E27FC236}">
                    <a16:creationId xmlns:a16="http://schemas.microsoft.com/office/drawing/2014/main" id="{EB5F5A7D-7DCB-412F-D1E6-DF1ACC498368}"/>
                  </a:ext>
                </a:extLst>
              </p:cNvPr>
              <p:cNvPicPr/>
              <p:nvPr/>
            </p:nvPicPr>
            <p:blipFill>
              <a:blip r:embed="rId4"/>
              <a:stretch>
                <a:fillRect/>
              </a:stretch>
            </p:blipFill>
            <p:spPr>
              <a:xfrm>
                <a:off x="6370320" y="1408224"/>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5" name="Ink 4">
                <a:extLst>
                  <a:ext uri="{FF2B5EF4-FFF2-40B4-BE49-F238E27FC236}">
                    <a16:creationId xmlns:a16="http://schemas.microsoft.com/office/drawing/2014/main" id="{3687AF07-BC0D-07C1-E187-E34AF614CC6B}"/>
                  </a:ext>
                </a:extLst>
              </p14:cNvPr>
              <p14:cNvContentPartPr/>
              <p14:nvPr/>
            </p14:nvContentPartPr>
            <p14:xfrm>
              <a:off x="3742680" y="3581544"/>
              <a:ext cx="1876320" cy="64440"/>
            </p14:xfrm>
          </p:contentPart>
        </mc:Choice>
        <mc:Fallback xmlns="">
          <p:pic>
            <p:nvPicPr>
              <p:cNvPr id="5" name="Ink 4">
                <a:extLst>
                  <a:ext uri="{FF2B5EF4-FFF2-40B4-BE49-F238E27FC236}">
                    <a16:creationId xmlns:a16="http://schemas.microsoft.com/office/drawing/2014/main" id="{3687AF07-BC0D-07C1-E187-E34AF614CC6B}"/>
                  </a:ext>
                </a:extLst>
              </p:cNvPr>
              <p:cNvPicPr/>
              <p:nvPr/>
            </p:nvPicPr>
            <p:blipFill>
              <a:blip r:embed="rId6"/>
              <a:stretch>
                <a:fillRect/>
              </a:stretch>
            </p:blipFill>
            <p:spPr>
              <a:xfrm>
                <a:off x="3689040" y="3473904"/>
                <a:ext cx="1983960" cy="28008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6" name="Ink 5">
                <a:extLst>
                  <a:ext uri="{FF2B5EF4-FFF2-40B4-BE49-F238E27FC236}">
                    <a16:creationId xmlns:a16="http://schemas.microsoft.com/office/drawing/2014/main" id="{DCCC2A06-EB9E-91B7-25C5-F0ADBFA8E3F6}"/>
                  </a:ext>
                </a:extLst>
              </p14:cNvPr>
              <p14:cNvContentPartPr/>
              <p14:nvPr/>
            </p14:nvContentPartPr>
            <p14:xfrm>
              <a:off x="-487680" y="1803864"/>
              <a:ext cx="360" cy="360"/>
            </p14:xfrm>
          </p:contentPart>
        </mc:Choice>
        <mc:Fallback xmlns="">
          <p:pic>
            <p:nvPicPr>
              <p:cNvPr id="6" name="Ink 5">
                <a:extLst>
                  <a:ext uri="{FF2B5EF4-FFF2-40B4-BE49-F238E27FC236}">
                    <a16:creationId xmlns:a16="http://schemas.microsoft.com/office/drawing/2014/main" id="{DCCC2A06-EB9E-91B7-25C5-F0ADBFA8E3F6}"/>
                  </a:ext>
                </a:extLst>
              </p:cNvPr>
              <p:cNvPicPr/>
              <p:nvPr/>
            </p:nvPicPr>
            <p:blipFill>
              <a:blip r:embed="rId8"/>
              <a:stretch>
                <a:fillRect/>
              </a:stretch>
            </p:blipFill>
            <p:spPr>
              <a:xfrm>
                <a:off x="-541680" y="1696224"/>
                <a:ext cx="108000" cy="216000"/>
              </a:xfrm>
              <a:prstGeom prst="rect">
                <a:avLst/>
              </a:prstGeom>
            </p:spPr>
          </p:pic>
        </mc:Fallback>
      </mc:AlternateContent>
    </p:spTree>
    <p:extLst>
      <p:ext uri="{BB962C8B-B14F-4D97-AF65-F5344CB8AC3E}">
        <p14:creationId xmlns:p14="http://schemas.microsoft.com/office/powerpoint/2010/main" val="801338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EFE178A-EEE9-7BB5-674A-F5400715613D}"/>
              </a:ext>
            </a:extLst>
          </p:cNvPr>
          <p:cNvSpPr txBox="1"/>
          <p:nvPr/>
        </p:nvSpPr>
        <p:spPr>
          <a:xfrm>
            <a:off x="349045" y="920621"/>
            <a:ext cx="12064180" cy="5016758"/>
          </a:xfrm>
          <a:prstGeom prst="rect">
            <a:avLst/>
          </a:prstGeom>
          <a:noFill/>
        </p:spPr>
        <p:txBody>
          <a:bodyPr wrap="square">
            <a:spAutoFit/>
          </a:bodyPr>
          <a:lstStyle/>
          <a:p>
            <a:r>
              <a:rPr lang="en-US" sz="4000" dirty="0"/>
              <a:t>The TNC, the Terminal Node Controller, is wired between the computer and the radio. It contains software for controlling the outgoing and incoming transmissions for your station and a modem that converts the data from the computer into AFSK tones for transmission and changes the tones that are received by the radio into data for the computer. </a:t>
            </a:r>
            <a:endParaRPr lang="en-CA" sz="4000" dirty="0"/>
          </a:p>
        </p:txBody>
      </p:sp>
      <p:sp>
        <p:nvSpPr>
          <p:cNvPr id="2" name="TextBox 1">
            <a:extLst>
              <a:ext uri="{FF2B5EF4-FFF2-40B4-BE49-F238E27FC236}">
                <a16:creationId xmlns:a16="http://schemas.microsoft.com/office/drawing/2014/main" id="{D4368A90-CA15-2299-E9F9-96BD57DD4BCC}"/>
              </a:ext>
            </a:extLst>
          </p:cNvPr>
          <p:cNvSpPr txBox="1"/>
          <p:nvPr/>
        </p:nvSpPr>
        <p:spPr>
          <a:xfrm>
            <a:off x="1081548" y="212735"/>
            <a:ext cx="10028903" cy="707886"/>
          </a:xfrm>
          <a:prstGeom prst="rect">
            <a:avLst/>
          </a:prstGeom>
          <a:noFill/>
        </p:spPr>
        <p:txBody>
          <a:bodyPr wrap="square" rtlCol="0">
            <a:spAutoFit/>
          </a:bodyPr>
          <a:lstStyle/>
          <a:p>
            <a:pPr algn="ctr"/>
            <a:r>
              <a:rPr lang="en-CA" sz="4000" dirty="0"/>
              <a:t>Terminal Node Controller</a:t>
            </a:r>
          </a:p>
        </p:txBody>
      </p:sp>
    </p:spTree>
    <p:extLst>
      <p:ext uri="{BB962C8B-B14F-4D97-AF65-F5344CB8AC3E}">
        <p14:creationId xmlns:p14="http://schemas.microsoft.com/office/powerpoint/2010/main" val="422579597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0BC0BA1-57B8-FEB2-FDBF-60666A6A0B80}"/>
              </a:ext>
            </a:extLst>
          </p:cNvPr>
          <p:cNvPicPr>
            <a:picLocks noChangeAspect="1"/>
          </p:cNvPicPr>
          <p:nvPr/>
        </p:nvPicPr>
        <p:blipFill>
          <a:blip r:embed="rId2"/>
          <a:stretch>
            <a:fillRect/>
          </a:stretch>
        </p:blipFill>
        <p:spPr>
          <a:xfrm>
            <a:off x="147486" y="147484"/>
            <a:ext cx="11916696" cy="6533535"/>
          </a:xfrm>
          <a:prstGeom prst="rect">
            <a:avLst/>
          </a:prstGeom>
        </p:spPr>
      </p:pic>
      <p:sp>
        <p:nvSpPr>
          <p:cNvPr id="6" name="TextBox 5">
            <a:extLst>
              <a:ext uri="{FF2B5EF4-FFF2-40B4-BE49-F238E27FC236}">
                <a16:creationId xmlns:a16="http://schemas.microsoft.com/office/drawing/2014/main" id="{51599EB7-B70D-37CE-7822-755C426C4459}"/>
              </a:ext>
            </a:extLst>
          </p:cNvPr>
          <p:cNvSpPr txBox="1"/>
          <p:nvPr/>
        </p:nvSpPr>
        <p:spPr>
          <a:xfrm>
            <a:off x="2580968" y="3790336"/>
            <a:ext cx="6622026" cy="2062103"/>
          </a:xfrm>
          <a:prstGeom prst="rect">
            <a:avLst/>
          </a:prstGeom>
          <a:noFill/>
        </p:spPr>
        <p:txBody>
          <a:bodyPr wrap="square" rtlCol="0">
            <a:spAutoFit/>
          </a:bodyPr>
          <a:lstStyle/>
          <a:p>
            <a:r>
              <a:rPr lang="en-CA" sz="3200" dirty="0">
                <a:solidFill>
                  <a:schemeClr val="bg1"/>
                </a:solidFill>
              </a:rPr>
              <a:t>Should look like this when you open it depending on your settings. Once open just shrink it down</a:t>
            </a:r>
          </a:p>
        </p:txBody>
      </p:sp>
    </p:spTree>
    <p:extLst>
      <p:ext uri="{BB962C8B-B14F-4D97-AF65-F5344CB8AC3E}">
        <p14:creationId xmlns:p14="http://schemas.microsoft.com/office/powerpoint/2010/main" val="378069758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E0E2CF8-CD16-E8B4-D0ED-86D612E5F89C}"/>
              </a:ext>
            </a:extLst>
          </p:cNvPr>
          <p:cNvPicPr>
            <a:picLocks noChangeAspect="1"/>
          </p:cNvPicPr>
          <p:nvPr/>
        </p:nvPicPr>
        <p:blipFill>
          <a:blip r:embed="rId3"/>
          <a:stretch>
            <a:fillRect/>
          </a:stretch>
        </p:blipFill>
        <p:spPr>
          <a:xfrm>
            <a:off x="0" y="1631874"/>
            <a:ext cx="12192000" cy="4980600"/>
          </a:xfrm>
          <a:prstGeom prst="rect">
            <a:avLst/>
          </a:prstGeom>
        </p:spPr>
      </p:pic>
      <p:sp>
        <p:nvSpPr>
          <p:cNvPr id="4" name="TextBox 3">
            <a:extLst>
              <a:ext uri="{FF2B5EF4-FFF2-40B4-BE49-F238E27FC236}">
                <a16:creationId xmlns:a16="http://schemas.microsoft.com/office/drawing/2014/main" id="{6DCF6042-6C0D-1D35-6D2D-D25217D878E9}"/>
              </a:ext>
            </a:extLst>
          </p:cNvPr>
          <p:cNvSpPr txBox="1"/>
          <p:nvPr/>
        </p:nvSpPr>
        <p:spPr>
          <a:xfrm>
            <a:off x="1179871" y="0"/>
            <a:ext cx="10058400" cy="1384995"/>
          </a:xfrm>
          <a:prstGeom prst="rect">
            <a:avLst/>
          </a:prstGeom>
          <a:noFill/>
        </p:spPr>
        <p:txBody>
          <a:bodyPr wrap="square" rtlCol="0">
            <a:spAutoFit/>
          </a:bodyPr>
          <a:lstStyle/>
          <a:p>
            <a:r>
              <a:rPr lang="en-CA" sz="2800" dirty="0">
                <a:solidFill>
                  <a:schemeClr val="tx2"/>
                </a:solidFill>
              </a:rPr>
              <a:t>AS you see I now have both programs running and connected to same sound card interface. No more having to shut down one to use the other.</a:t>
            </a:r>
          </a:p>
        </p:txBody>
      </p:sp>
    </p:spTree>
    <p:extLst>
      <p:ext uri="{BB962C8B-B14F-4D97-AF65-F5344CB8AC3E}">
        <p14:creationId xmlns:p14="http://schemas.microsoft.com/office/powerpoint/2010/main" val="27981851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C8AFD44-744B-ACF7-6A5B-5362ED18138B}"/>
              </a:ext>
            </a:extLst>
          </p:cNvPr>
          <p:cNvSpPr txBox="1"/>
          <p:nvPr/>
        </p:nvSpPr>
        <p:spPr>
          <a:xfrm>
            <a:off x="471948" y="1091381"/>
            <a:ext cx="10766323" cy="4401205"/>
          </a:xfrm>
          <a:prstGeom prst="rect">
            <a:avLst/>
          </a:prstGeom>
          <a:noFill/>
        </p:spPr>
        <p:txBody>
          <a:bodyPr wrap="square" rtlCol="0">
            <a:spAutoFit/>
          </a:bodyPr>
          <a:lstStyle/>
          <a:p>
            <a:pPr algn="just"/>
            <a:r>
              <a:rPr lang="en-CA" sz="4000" dirty="0">
                <a:solidFill>
                  <a:schemeClr val="tx2"/>
                </a:solidFill>
              </a:rPr>
              <a:t>This is just the beginning of things we can do using packet. The future is ours to experiment with and except changes for ease and speed of communication.</a:t>
            </a:r>
          </a:p>
          <a:p>
            <a:pPr algn="ctr"/>
            <a:r>
              <a:rPr lang="en-CA" sz="4000" dirty="0">
                <a:solidFill>
                  <a:schemeClr val="tx2"/>
                </a:solidFill>
              </a:rPr>
              <a:t>Thank you for your time</a:t>
            </a:r>
          </a:p>
          <a:p>
            <a:pPr algn="just"/>
            <a:endParaRPr lang="en-CA" sz="4000" dirty="0">
              <a:solidFill>
                <a:schemeClr val="tx2"/>
              </a:solidFill>
            </a:endParaRPr>
          </a:p>
          <a:p>
            <a:pPr algn="ctr"/>
            <a:r>
              <a:rPr lang="en-CA" sz="4000" dirty="0">
                <a:solidFill>
                  <a:schemeClr val="tx2"/>
                </a:solidFill>
              </a:rPr>
              <a:t>Questions</a:t>
            </a:r>
          </a:p>
        </p:txBody>
      </p:sp>
    </p:spTree>
    <p:extLst>
      <p:ext uri="{BB962C8B-B14F-4D97-AF65-F5344CB8AC3E}">
        <p14:creationId xmlns:p14="http://schemas.microsoft.com/office/powerpoint/2010/main" val="42464576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black electronic device with buttons and switches&#10;&#10;Description automatically generated">
            <a:extLst>
              <a:ext uri="{FF2B5EF4-FFF2-40B4-BE49-F238E27FC236}">
                <a16:creationId xmlns:a16="http://schemas.microsoft.com/office/drawing/2014/main" id="{D55DBDB6-2C06-C0C6-CD3A-EC547A3484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4408" y="2616540"/>
            <a:ext cx="5869857" cy="3760838"/>
          </a:xfrm>
          <a:prstGeom prst="rect">
            <a:avLst/>
          </a:prstGeom>
        </p:spPr>
      </p:pic>
      <p:pic>
        <p:nvPicPr>
          <p:cNvPr id="5" name="Picture 4" descr="A black electronic device with buttons">
            <a:extLst>
              <a:ext uri="{FF2B5EF4-FFF2-40B4-BE49-F238E27FC236}">
                <a16:creationId xmlns:a16="http://schemas.microsoft.com/office/drawing/2014/main" id="{A9ED7B18-350E-C978-94BE-B70FDD3FD61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03592" y="2616540"/>
            <a:ext cx="6007735" cy="3657600"/>
          </a:xfrm>
          <a:prstGeom prst="rect">
            <a:avLst/>
          </a:prstGeom>
        </p:spPr>
      </p:pic>
      <p:sp>
        <p:nvSpPr>
          <p:cNvPr id="7" name="TextBox 6">
            <a:extLst>
              <a:ext uri="{FF2B5EF4-FFF2-40B4-BE49-F238E27FC236}">
                <a16:creationId xmlns:a16="http://schemas.microsoft.com/office/drawing/2014/main" id="{24996ED4-F340-2B57-9199-4D9D629A3C22}"/>
              </a:ext>
            </a:extLst>
          </p:cNvPr>
          <p:cNvSpPr txBox="1"/>
          <p:nvPr/>
        </p:nvSpPr>
        <p:spPr>
          <a:xfrm>
            <a:off x="333735" y="5058696"/>
            <a:ext cx="5520813" cy="707886"/>
          </a:xfrm>
          <a:prstGeom prst="rect">
            <a:avLst/>
          </a:prstGeom>
          <a:noFill/>
        </p:spPr>
        <p:txBody>
          <a:bodyPr wrap="square" rtlCol="0">
            <a:spAutoFit/>
          </a:bodyPr>
          <a:lstStyle/>
          <a:p>
            <a:pPr algn="ctr"/>
            <a:r>
              <a:rPr lang="en-CA" sz="4000" b="1" dirty="0">
                <a:solidFill>
                  <a:schemeClr val="bg1"/>
                </a:solidFill>
              </a:rPr>
              <a:t>Packratt 232 TNC</a:t>
            </a:r>
          </a:p>
        </p:txBody>
      </p:sp>
      <p:sp>
        <p:nvSpPr>
          <p:cNvPr id="8" name="TextBox 7">
            <a:extLst>
              <a:ext uri="{FF2B5EF4-FFF2-40B4-BE49-F238E27FC236}">
                <a16:creationId xmlns:a16="http://schemas.microsoft.com/office/drawing/2014/main" id="{9BCCDD13-5367-8E63-586C-16C7BDB4F2D3}"/>
              </a:ext>
            </a:extLst>
          </p:cNvPr>
          <p:cNvSpPr txBox="1"/>
          <p:nvPr/>
        </p:nvSpPr>
        <p:spPr>
          <a:xfrm>
            <a:off x="6489291" y="5412639"/>
            <a:ext cx="5167076" cy="646331"/>
          </a:xfrm>
          <a:prstGeom prst="rect">
            <a:avLst/>
          </a:prstGeom>
          <a:noFill/>
        </p:spPr>
        <p:txBody>
          <a:bodyPr wrap="square" rtlCol="0">
            <a:spAutoFit/>
          </a:bodyPr>
          <a:lstStyle/>
          <a:p>
            <a:pPr algn="ctr"/>
            <a:r>
              <a:rPr lang="en-CA" sz="3600" b="1" dirty="0">
                <a:solidFill>
                  <a:schemeClr val="bg1"/>
                </a:solidFill>
              </a:rPr>
              <a:t>Kantronics 3 plus TNC</a:t>
            </a:r>
          </a:p>
        </p:txBody>
      </p:sp>
      <p:sp>
        <p:nvSpPr>
          <p:cNvPr id="9" name="TextBox 8">
            <a:extLst>
              <a:ext uri="{FF2B5EF4-FFF2-40B4-BE49-F238E27FC236}">
                <a16:creationId xmlns:a16="http://schemas.microsoft.com/office/drawing/2014/main" id="{713F0E08-0F30-A98A-468E-991FB5FEC22B}"/>
              </a:ext>
            </a:extLst>
          </p:cNvPr>
          <p:cNvSpPr txBox="1"/>
          <p:nvPr/>
        </p:nvSpPr>
        <p:spPr>
          <a:xfrm>
            <a:off x="2123768" y="480622"/>
            <a:ext cx="8111613" cy="1754326"/>
          </a:xfrm>
          <a:prstGeom prst="rect">
            <a:avLst/>
          </a:prstGeom>
          <a:noFill/>
        </p:spPr>
        <p:txBody>
          <a:bodyPr wrap="square" rtlCol="0">
            <a:spAutoFit/>
          </a:bodyPr>
          <a:lstStyle/>
          <a:p>
            <a:pPr algn="ctr"/>
            <a:r>
              <a:rPr lang="en-CA" sz="5400" b="1" dirty="0">
                <a:solidFill>
                  <a:schemeClr val="tx2"/>
                </a:solidFill>
              </a:rPr>
              <a:t>Two of the more common TNC used</a:t>
            </a:r>
          </a:p>
        </p:txBody>
      </p:sp>
    </p:spTree>
    <p:extLst>
      <p:ext uri="{BB962C8B-B14F-4D97-AF65-F5344CB8AC3E}">
        <p14:creationId xmlns:p14="http://schemas.microsoft.com/office/powerpoint/2010/main" val="2810827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F2A1915-AB54-D4F8-7808-3E0CA90403F0}"/>
              </a:ext>
            </a:extLst>
          </p:cNvPr>
          <p:cNvSpPr txBox="1"/>
          <p:nvPr/>
        </p:nvSpPr>
        <p:spPr>
          <a:xfrm>
            <a:off x="1" y="0"/>
            <a:ext cx="12191999" cy="6140142"/>
          </a:xfrm>
          <a:prstGeom prst="rect">
            <a:avLst/>
          </a:prstGeom>
          <a:noFill/>
        </p:spPr>
        <p:txBody>
          <a:bodyPr wrap="square">
            <a:spAutoFit/>
          </a:bodyPr>
          <a:lstStyle/>
          <a:p>
            <a:pPr algn="ctr"/>
            <a:r>
              <a:rPr lang="en-US" sz="4000" dirty="0"/>
              <a:t>Sound Card Interface</a:t>
            </a:r>
          </a:p>
          <a:p>
            <a:pPr algn="ctr"/>
            <a:endParaRPr lang="en-US" sz="800" dirty="0"/>
          </a:p>
          <a:p>
            <a:r>
              <a:rPr lang="en-US" sz="2800" dirty="0"/>
              <a:t> This is basically just the modem part of the TNC. There is no embedded processor and usually some simple circuitry for triggering the push-to-talk. </a:t>
            </a:r>
          </a:p>
          <a:p>
            <a:endParaRPr lang="en-US" sz="900" dirty="0"/>
          </a:p>
          <a:p>
            <a:r>
              <a:rPr lang="en-US" sz="2800" dirty="0"/>
              <a:t> To do Packet with a Sound Card Interface, you need software on your computer that provides the software included in the TNC, including the telnet interface. The sound card built into you PC can do most of these same functions, though most external interfaces have AC coupled sound cards, isolating the PC. The advantage of a Sound Card interface is they have built in PTT circuitry and work with your transceiver. Most vendors also provide the cabling to fit you transceiver. If using a PC’s internal sound card, you must devise your own transceiver interface for PTT with some form of Isolation.</a:t>
            </a:r>
            <a:endParaRPr lang="en-CA" sz="2800" dirty="0"/>
          </a:p>
        </p:txBody>
      </p:sp>
    </p:spTree>
    <p:extLst>
      <p:ext uri="{BB962C8B-B14F-4D97-AF65-F5344CB8AC3E}">
        <p14:creationId xmlns:p14="http://schemas.microsoft.com/office/powerpoint/2010/main" val="1118699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067F02F-4469-D3B6-D6C3-862B6668EDBC}"/>
              </a:ext>
            </a:extLst>
          </p:cNvPr>
          <p:cNvSpPr txBox="1"/>
          <p:nvPr/>
        </p:nvSpPr>
        <p:spPr>
          <a:xfrm>
            <a:off x="466344" y="920621"/>
            <a:ext cx="11430000" cy="5016758"/>
          </a:xfrm>
          <a:prstGeom prst="rect">
            <a:avLst/>
          </a:prstGeom>
          <a:noFill/>
        </p:spPr>
        <p:txBody>
          <a:bodyPr wrap="square" rtlCol="0">
            <a:spAutoFit/>
          </a:bodyPr>
          <a:lstStyle/>
          <a:p>
            <a:r>
              <a:rPr lang="en-CA" sz="3200" dirty="0">
                <a:solidFill>
                  <a:schemeClr val="tx2"/>
                </a:solidFill>
              </a:rPr>
              <a:t>The advantage of the sound card interface type is all the commands that you normally have to use for a Serial style TNC are all included in the Terminal programs you use to chat on packet or Winlink. The other advantage is the programs for use on HF are mostly designed for the Sound card interface style now. The introduction of the sound card interface has made communication much easier and cheaper.</a:t>
            </a:r>
          </a:p>
          <a:p>
            <a:r>
              <a:rPr lang="en-CA" sz="3200" dirty="0">
                <a:solidFill>
                  <a:schemeClr val="tx2"/>
                </a:solidFill>
              </a:rPr>
              <a:t>I will later on in this presentation show the ease and difference in the set up of both.</a:t>
            </a:r>
          </a:p>
        </p:txBody>
      </p:sp>
    </p:spTree>
    <p:extLst>
      <p:ext uri="{BB962C8B-B14F-4D97-AF65-F5344CB8AC3E}">
        <p14:creationId xmlns:p14="http://schemas.microsoft.com/office/powerpoint/2010/main" val="2667590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black box with knobs and dials">
            <a:extLst>
              <a:ext uri="{FF2B5EF4-FFF2-40B4-BE49-F238E27FC236}">
                <a16:creationId xmlns:a16="http://schemas.microsoft.com/office/drawing/2014/main" id="{329324CE-BDAB-1605-84E4-F9B9F51497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0052" y="3532239"/>
            <a:ext cx="4519448" cy="2987566"/>
          </a:xfrm>
          <a:prstGeom prst="rect">
            <a:avLst/>
          </a:prstGeom>
        </p:spPr>
      </p:pic>
      <p:pic>
        <p:nvPicPr>
          <p:cNvPr id="5" name="Picture 4" descr="A black electronic device with white text">
            <a:extLst>
              <a:ext uri="{FF2B5EF4-FFF2-40B4-BE49-F238E27FC236}">
                <a16:creationId xmlns:a16="http://schemas.microsoft.com/office/drawing/2014/main" id="{DD376A97-053A-887B-12F7-CFE4EEFEB1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9499" y="3532239"/>
            <a:ext cx="3616427" cy="2987566"/>
          </a:xfrm>
          <a:prstGeom prst="rect">
            <a:avLst/>
          </a:prstGeom>
        </p:spPr>
      </p:pic>
      <p:pic>
        <p:nvPicPr>
          <p:cNvPr id="7" name="Picture 6" descr="A black radio interface with knobs and dials">
            <a:extLst>
              <a:ext uri="{FF2B5EF4-FFF2-40B4-BE49-F238E27FC236}">
                <a16:creationId xmlns:a16="http://schemas.microsoft.com/office/drawing/2014/main" id="{18D649A1-9756-0E2C-07B8-915023D85B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25927" y="3532239"/>
            <a:ext cx="3476021" cy="2987566"/>
          </a:xfrm>
          <a:prstGeom prst="rect">
            <a:avLst/>
          </a:prstGeom>
        </p:spPr>
      </p:pic>
      <p:sp>
        <p:nvSpPr>
          <p:cNvPr id="9" name="TextBox 8">
            <a:extLst>
              <a:ext uri="{FF2B5EF4-FFF2-40B4-BE49-F238E27FC236}">
                <a16:creationId xmlns:a16="http://schemas.microsoft.com/office/drawing/2014/main" id="{AA82E8E1-EDAA-8F90-6BD3-BCF92D47AD49}"/>
              </a:ext>
            </a:extLst>
          </p:cNvPr>
          <p:cNvSpPr txBox="1"/>
          <p:nvPr/>
        </p:nvSpPr>
        <p:spPr>
          <a:xfrm>
            <a:off x="1548581" y="1032387"/>
            <a:ext cx="8229600" cy="1938992"/>
          </a:xfrm>
          <a:prstGeom prst="rect">
            <a:avLst/>
          </a:prstGeom>
          <a:noFill/>
        </p:spPr>
        <p:txBody>
          <a:bodyPr wrap="square" rtlCol="0">
            <a:spAutoFit/>
          </a:bodyPr>
          <a:lstStyle/>
          <a:p>
            <a:pPr algn="ctr"/>
            <a:r>
              <a:rPr lang="en-CA" sz="4000" dirty="0">
                <a:solidFill>
                  <a:schemeClr val="tx2"/>
                </a:solidFill>
              </a:rPr>
              <a:t>Three different types of Sound Card Interfaces. The SignaLink is the most commonly used</a:t>
            </a:r>
          </a:p>
        </p:txBody>
      </p:sp>
    </p:spTree>
    <p:extLst>
      <p:ext uri="{BB962C8B-B14F-4D97-AF65-F5344CB8AC3E}">
        <p14:creationId xmlns:p14="http://schemas.microsoft.com/office/powerpoint/2010/main" val="82101680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Ion</Template>
  <TotalTime>952</TotalTime>
  <Words>3134</Words>
  <Application>Microsoft Office PowerPoint</Application>
  <PresentationFormat>Widescreen</PresentationFormat>
  <Paragraphs>192</Paragraphs>
  <Slides>52</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52</vt:i4>
      </vt:variant>
    </vt:vector>
  </HeadingPairs>
  <TitlesOfParts>
    <vt:vector size="59" baseType="lpstr">
      <vt:lpstr>-apple-system</vt:lpstr>
      <vt:lpstr>Aptos</vt:lpstr>
      <vt:lpstr>Arial</vt:lpstr>
      <vt:lpstr>Century Gothic</vt:lpstr>
      <vt:lpstr>Verdana</vt:lpstr>
      <vt:lpstr>Wingdings 3</vt:lpstr>
      <vt:lpstr>Ion</vt:lpstr>
      <vt:lpstr>Packet Radio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Peter Tryon</dc:creator>
  <cp:lastModifiedBy>Peter Tryon</cp:lastModifiedBy>
  <cp:revision>36</cp:revision>
  <dcterms:created xsi:type="dcterms:W3CDTF">2024-10-11T21:36:59Z</dcterms:created>
  <dcterms:modified xsi:type="dcterms:W3CDTF">2025-12-15T20:25:10Z</dcterms:modified>
</cp:coreProperties>
</file>